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ink/ink1.xml" ContentType="application/inkml+xml"/>
  <Override PartName="/ppt/comments/comment2.xml" ContentType="application/vnd.openxmlformats-officedocument.presentationml.comments+xml"/>
  <Override PartName="/ppt/ink/ink2.xml" ContentType="application/inkml+xml"/>
  <Override PartName="/ppt/ink/ink3.xml" ContentType="application/inkml+xml"/>
  <Override PartName="/ppt/comments/comment3.xml" ContentType="application/vnd.openxmlformats-officedocument.presentationml.comments+xml"/>
  <Override PartName="/ppt/ink/ink4.xml" ContentType="application/inkml+xml"/>
  <Override PartName="/ppt/ink/ink5.xml" ContentType="application/inkml+xml"/>
  <Override PartName="/ppt/ink/ink6.xml" ContentType="application/inkml+xml"/>
  <Override PartName="/ppt/ink/ink7.xml" ContentType="application/inkml+xml"/>
  <Override PartName="/ppt/comments/comment4.xml" ContentType="application/vnd.openxmlformats-officedocument.presentationml.comments+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9"/>
  </p:notesMasterIdLst>
  <p:sldIdLst>
    <p:sldId id="256" r:id="rId5"/>
    <p:sldId id="268" r:id="rId6"/>
    <p:sldId id="269" r:id="rId7"/>
    <p:sldId id="270" r:id="rId8"/>
    <p:sldId id="258" r:id="rId9"/>
    <p:sldId id="259" r:id="rId10"/>
    <p:sldId id="260" r:id="rId11"/>
    <p:sldId id="261" r:id="rId12"/>
    <p:sldId id="262" r:id="rId13"/>
    <p:sldId id="263" r:id="rId14"/>
    <p:sldId id="264" r:id="rId15"/>
    <p:sldId id="266" r:id="rId16"/>
    <p:sldId id="267" r:id="rId17"/>
    <p:sldId id="272"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cob Boon" initials="JB" lastIdx="2" clrIdx="0">
    <p:extLst>
      <p:ext uri="{19B8F6BF-5375-455C-9EA6-DF929625EA0E}">
        <p15:presenceInfo xmlns:p15="http://schemas.microsoft.com/office/powerpoint/2012/main" userId="0509808493589f2a" providerId="Windows Live"/>
      </p:ext>
    </p:extLst>
  </p:cmAuthor>
  <p:cmAuthor id="2" name="Sam Ward" initials="SW" lastIdx="1" clrIdx="1">
    <p:extLst>
      <p:ext uri="{19B8F6BF-5375-455C-9EA6-DF929625EA0E}">
        <p15:presenceInfo xmlns:p15="http://schemas.microsoft.com/office/powerpoint/2012/main" userId="Sam Ward"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09C2EC1-BA00-40A4-A38F-7716002283D1}" v="87" dt="2021-05-27T18:46:37.12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62" autoAdjust="0"/>
    <p:restoredTop sz="82620" autoAdjust="0"/>
  </p:normalViewPr>
  <p:slideViewPr>
    <p:cSldViewPr snapToGrid="0">
      <p:cViewPr varScale="1">
        <p:scale>
          <a:sx n="94" d="100"/>
          <a:sy n="94" d="100"/>
        </p:scale>
        <p:origin x="1110" y="96"/>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m Ward" userId="c3acb5e1-fc52-4e16-b5b4-56627e8e954e" providerId="ADAL" clId="{D09C2EC1-BA00-40A4-A38F-7716002283D1}"/>
    <pc:docChg chg="undo custSel addSld delSld modSld sldOrd">
      <pc:chgData name="Sam Ward" userId="c3acb5e1-fc52-4e16-b5b4-56627e8e954e" providerId="ADAL" clId="{D09C2EC1-BA00-40A4-A38F-7716002283D1}" dt="2021-05-27T18:51:41.446" v="938" actId="122"/>
      <pc:docMkLst>
        <pc:docMk/>
      </pc:docMkLst>
      <pc:sldChg chg="modSp mod modNotesTx">
        <pc:chgData name="Sam Ward" userId="c3acb5e1-fc52-4e16-b5b4-56627e8e954e" providerId="ADAL" clId="{D09C2EC1-BA00-40A4-A38F-7716002283D1}" dt="2021-05-27T18:36:59.111" v="475" actId="20577"/>
        <pc:sldMkLst>
          <pc:docMk/>
          <pc:sldMk cId="4037512541" sldId="256"/>
        </pc:sldMkLst>
        <pc:spChg chg="mod">
          <ac:chgData name="Sam Ward" userId="c3acb5e1-fc52-4e16-b5b4-56627e8e954e" providerId="ADAL" clId="{D09C2EC1-BA00-40A4-A38F-7716002283D1}" dt="2021-05-27T17:53:50.803" v="148" actId="20577"/>
          <ac:spMkLst>
            <pc:docMk/>
            <pc:sldMk cId="4037512541" sldId="256"/>
            <ac:spMk id="2" creationId="{29CD2D77-872B-43F4-BF7C-5DF2C9D5A6F3}"/>
          </ac:spMkLst>
        </pc:spChg>
        <pc:spChg chg="mod">
          <ac:chgData name="Sam Ward" userId="c3acb5e1-fc52-4e16-b5b4-56627e8e954e" providerId="ADAL" clId="{D09C2EC1-BA00-40A4-A38F-7716002283D1}" dt="2021-05-27T18:04:06.516" v="186" actId="20577"/>
          <ac:spMkLst>
            <pc:docMk/>
            <pc:sldMk cId="4037512541" sldId="256"/>
            <ac:spMk id="3" creationId="{A8F9A244-F850-48C8-97D5-7B365FC6F944}"/>
          </ac:spMkLst>
        </pc:spChg>
      </pc:sldChg>
      <pc:sldChg chg="modSp new del mod">
        <pc:chgData name="Sam Ward" userId="c3acb5e1-fc52-4e16-b5b4-56627e8e954e" providerId="ADAL" clId="{D09C2EC1-BA00-40A4-A38F-7716002283D1}" dt="2021-05-27T18:37:02.919" v="476" actId="2696"/>
        <pc:sldMkLst>
          <pc:docMk/>
          <pc:sldMk cId="2454142992" sldId="257"/>
        </pc:sldMkLst>
        <pc:spChg chg="mod">
          <ac:chgData name="Sam Ward" userId="c3acb5e1-fc52-4e16-b5b4-56627e8e954e" providerId="ADAL" clId="{D09C2EC1-BA00-40A4-A38F-7716002283D1}" dt="2021-05-27T18:15:52.802" v="216" actId="20577"/>
          <ac:spMkLst>
            <pc:docMk/>
            <pc:sldMk cId="2454142992" sldId="257"/>
            <ac:spMk id="3" creationId="{B472D79F-501B-4E4A-BD09-71B2455450D5}"/>
          </ac:spMkLst>
        </pc:spChg>
      </pc:sldChg>
      <pc:sldChg chg="new del">
        <pc:chgData name="Sam Ward" userId="c3acb5e1-fc52-4e16-b5b4-56627e8e954e" providerId="ADAL" clId="{D09C2EC1-BA00-40A4-A38F-7716002283D1}" dt="2021-05-27T18:50:16.993" v="878" actId="2696"/>
        <pc:sldMkLst>
          <pc:docMk/>
          <pc:sldMk cId="3544543901" sldId="265"/>
        </pc:sldMkLst>
      </pc:sldChg>
      <pc:sldChg chg="addSp delSp modSp new mod">
        <pc:chgData name="Sam Ward" userId="c3acb5e1-fc52-4e16-b5b4-56627e8e954e" providerId="ADAL" clId="{D09C2EC1-BA00-40A4-A38F-7716002283D1}" dt="2021-05-27T17:42:16.272" v="14" actId="1076"/>
        <pc:sldMkLst>
          <pc:docMk/>
          <pc:sldMk cId="3320643690" sldId="266"/>
        </pc:sldMkLst>
        <pc:spChg chg="del">
          <ac:chgData name="Sam Ward" userId="c3acb5e1-fc52-4e16-b5b4-56627e8e954e" providerId="ADAL" clId="{D09C2EC1-BA00-40A4-A38F-7716002283D1}" dt="2021-05-27T17:41:29.771" v="9" actId="478"/>
          <ac:spMkLst>
            <pc:docMk/>
            <pc:sldMk cId="3320643690" sldId="266"/>
            <ac:spMk id="2" creationId="{643E9420-1F41-4F45-B947-739B2CB8AEA3}"/>
          </ac:spMkLst>
        </pc:spChg>
        <pc:spChg chg="del">
          <ac:chgData name="Sam Ward" userId="c3acb5e1-fc52-4e16-b5b4-56627e8e954e" providerId="ADAL" clId="{D09C2EC1-BA00-40A4-A38F-7716002283D1}" dt="2021-05-27T17:41:21.538" v="6" actId="22"/>
          <ac:spMkLst>
            <pc:docMk/>
            <pc:sldMk cId="3320643690" sldId="266"/>
            <ac:spMk id="3" creationId="{F197267D-121A-475C-81AE-E6B58B92D61A}"/>
          </ac:spMkLst>
        </pc:spChg>
        <pc:picChg chg="add mod ord">
          <ac:chgData name="Sam Ward" userId="c3acb5e1-fc52-4e16-b5b4-56627e8e954e" providerId="ADAL" clId="{D09C2EC1-BA00-40A4-A38F-7716002283D1}" dt="2021-05-27T17:41:34.837" v="11" actId="1076"/>
          <ac:picMkLst>
            <pc:docMk/>
            <pc:sldMk cId="3320643690" sldId="266"/>
            <ac:picMk id="5" creationId="{1AF6F551-05EA-4787-86F7-90BA73120500}"/>
          </ac:picMkLst>
        </pc:picChg>
        <pc:picChg chg="add mod">
          <ac:chgData name="Sam Ward" userId="c3acb5e1-fc52-4e16-b5b4-56627e8e954e" providerId="ADAL" clId="{D09C2EC1-BA00-40A4-A38F-7716002283D1}" dt="2021-05-27T17:42:16.272" v="14" actId="1076"/>
          <ac:picMkLst>
            <pc:docMk/>
            <pc:sldMk cId="3320643690" sldId="266"/>
            <ac:picMk id="7" creationId="{E9DD9C58-B39F-49B6-B65F-BFF79007A54F}"/>
          </ac:picMkLst>
        </pc:picChg>
      </pc:sldChg>
      <pc:sldChg chg="addSp delSp modSp new mod">
        <pc:chgData name="Sam Ward" userId="c3acb5e1-fc52-4e16-b5b4-56627e8e954e" providerId="ADAL" clId="{D09C2EC1-BA00-40A4-A38F-7716002283D1}" dt="2021-05-27T17:52:35.719" v="138" actId="1036"/>
        <pc:sldMkLst>
          <pc:docMk/>
          <pc:sldMk cId="1215049802" sldId="267"/>
        </pc:sldMkLst>
        <pc:spChg chg="del">
          <ac:chgData name="Sam Ward" userId="c3acb5e1-fc52-4e16-b5b4-56627e8e954e" providerId="ADAL" clId="{D09C2EC1-BA00-40A4-A38F-7716002283D1}" dt="2021-05-27T17:37:45.358" v="4" actId="478"/>
          <ac:spMkLst>
            <pc:docMk/>
            <pc:sldMk cId="1215049802" sldId="267"/>
            <ac:spMk id="2" creationId="{E155AB7A-2080-4A38-BDA5-21AE4F0390C1}"/>
          </ac:spMkLst>
        </pc:spChg>
        <pc:spChg chg="del">
          <ac:chgData name="Sam Ward" userId="c3acb5e1-fc52-4e16-b5b4-56627e8e954e" providerId="ADAL" clId="{D09C2EC1-BA00-40A4-A38F-7716002283D1}" dt="2021-05-27T17:37:46.698" v="5" actId="478"/>
          <ac:spMkLst>
            <pc:docMk/>
            <pc:sldMk cId="1215049802" sldId="267"/>
            <ac:spMk id="3" creationId="{CB779323-E8AE-412E-9CF7-8A50FE58654D}"/>
          </ac:spMkLst>
        </pc:spChg>
        <pc:spChg chg="add del mod">
          <ac:chgData name="Sam Ward" userId="c3acb5e1-fc52-4e16-b5b4-56627e8e954e" providerId="ADAL" clId="{D09C2EC1-BA00-40A4-A38F-7716002283D1}" dt="2021-05-27T17:46:52.239" v="27" actId="21"/>
          <ac:spMkLst>
            <pc:docMk/>
            <pc:sldMk cId="1215049802" sldId="267"/>
            <ac:spMk id="6" creationId="{893F6129-DBC7-40BE-A0BD-C0240452A3EF}"/>
          </ac:spMkLst>
        </pc:spChg>
        <pc:spChg chg="add mod">
          <ac:chgData name="Sam Ward" userId="c3acb5e1-fc52-4e16-b5b4-56627e8e954e" providerId="ADAL" clId="{D09C2EC1-BA00-40A4-A38F-7716002283D1}" dt="2021-05-27T17:47:59.397" v="121" actId="404"/>
          <ac:spMkLst>
            <pc:docMk/>
            <pc:sldMk cId="1215049802" sldId="267"/>
            <ac:spMk id="7" creationId="{363E19DC-9BF9-4834-8EE5-418FBA2C0693}"/>
          </ac:spMkLst>
        </pc:spChg>
        <pc:picChg chg="add mod">
          <ac:chgData name="Sam Ward" userId="c3acb5e1-fc52-4e16-b5b4-56627e8e954e" providerId="ADAL" clId="{D09C2EC1-BA00-40A4-A38F-7716002283D1}" dt="2021-05-27T17:44:13.036" v="16" actId="1076"/>
          <ac:picMkLst>
            <pc:docMk/>
            <pc:sldMk cId="1215049802" sldId="267"/>
            <ac:picMk id="5" creationId="{E4291D68-F173-4844-B745-5EFEA658CBD4}"/>
          </ac:picMkLst>
        </pc:picChg>
        <pc:picChg chg="add mod">
          <ac:chgData name="Sam Ward" userId="c3acb5e1-fc52-4e16-b5b4-56627e8e954e" providerId="ADAL" clId="{D09C2EC1-BA00-40A4-A38F-7716002283D1}" dt="2021-05-27T17:52:10.075" v="124" actId="1076"/>
          <ac:picMkLst>
            <pc:docMk/>
            <pc:sldMk cId="1215049802" sldId="267"/>
            <ac:picMk id="9" creationId="{59293189-18C2-4716-AC13-7258C4512409}"/>
          </ac:picMkLst>
        </pc:picChg>
        <pc:picChg chg="add mod ord">
          <ac:chgData name="Sam Ward" userId="c3acb5e1-fc52-4e16-b5b4-56627e8e954e" providerId="ADAL" clId="{D09C2EC1-BA00-40A4-A38F-7716002283D1}" dt="2021-05-27T17:52:35.719" v="138" actId="1036"/>
          <ac:picMkLst>
            <pc:docMk/>
            <pc:sldMk cId="1215049802" sldId="267"/>
            <ac:picMk id="11" creationId="{A7CF387B-F85D-4AEA-A506-BF144E4FFF13}"/>
          </ac:picMkLst>
        </pc:picChg>
      </pc:sldChg>
      <pc:sldChg chg="addSp delSp modSp new mod addCm modNotesTx">
        <pc:chgData name="Sam Ward" userId="c3acb5e1-fc52-4e16-b5b4-56627e8e954e" providerId="ADAL" clId="{D09C2EC1-BA00-40A4-A38F-7716002283D1}" dt="2021-05-27T18:42:30.374" v="648" actId="1076"/>
        <pc:sldMkLst>
          <pc:docMk/>
          <pc:sldMk cId="3089904302" sldId="268"/>
        </pc:sldMkLst>
        <pc:spChg chg="mod">
          <ac:chgData name="Sam Ward" userId="c3acb5e1-fc52-4e16-b5b4-56627e8e954e" providerId="ADAL" clId="{D09C2EC1-BA00-40A4-A38F-7716002283D1}" dt="2021-05-27T18:17:47.998" v="246" actId="27636"/>
          <ac:spMkLst>
            <pc:docMk/>
            <pc:sldMk cId="3089904302" sldId="268"/>
            <ac:spMk id="2" creationId="{0B82A978-1D09-405A-A83B-46FE057CA030}"/>
          </ac:spMkLst>
        </pc:spChg>
        <pc:spChg chg="del">
          <ac:chgData name="Sam Ward" userId="c3acb5e1-fc52-4e16-b5b4-56627e8e954e" providerId="ADAL" clId="{D09C2EC1-BA00-40A4-A38F-7716002283D1}" dt="2021-05-27T18:16:54.062" v="218" actId="22"/>
          <ac:spMkLst>
            <pc:docMk/>
            <pc:sldMk cId="3089904302" sldId="268"/>
            <ac:spMk id="3" creationId="{EBDD3A34-D225-4F32-A425-C7E64A4C4D02}"/>
          </ac:spMkLst>
        </pc:spChg>
        <pc:spChg chg="add del mod">
          <ac:chgData name="Sam Ward" userId="c3acb5e1-fc52-4e16-b5b4-56627e8e954e" providerId="ADAL" clId="{D09C2EC1-BA00-40A4-A38F-7716002283D1}" dt="2021-05-27T18:17:02.371" v="221"/>
          <ac:spMkLst>
            <pc:docMk/>
            <pc:sldMk cId="3089904302" sldId="268"/>
            <ac:spMk id="7" creationId="{65E4DFEF-4779-4165-B6A7-67A176D88AD8}"/>
          </ac:spMkLst>
        </pc:spChg>
        <pc:picChg chg="add del mod ord">
          <ac:chgData name="Sam Ward" userId="c3acb5e1-fc52-4e16-b5b4-56627e8e954e" providerId="ADAL" clId="{D09C2EC1-BA00-40A4-A38F-7716002283D1}" dt="2021-05-27T18:16:58.576" v="220" actId="478"/>
          <ac:picMkLst>
            <pc:docMk/>
            <pc:sldMk cId="3089904302" sldId="268"/>
            <ac:picMk id="5" creationId="{775EE219-F50C-42E9-BCAD-DD645229C7F9}"/>
          </ac:picMkLst>
        </pc:picChg>
        <pc:picChg chg="add del mod">
          <ac:chgData name="Sam Ward" userId="c3acb5e1-fc52-4e16-b5b4-56627e8e954e" providerId="ADAL" clId="{D09C2EC1-BA00-40A4-A38F-7716002283D1}" dt="2021-05-27T18:38:25.298" v="581" actId="478"/>
          <ac:picMkLst>
            <pc:docMk/>
            <pc:sldMk cId="3089904302" sldId="268"/>
            <ac:picMk id="9" creationId="{001CF6BA-0FFC-44F5-9992-4632242D1211}"/>
          </ac:picMkLst>
        </pc:picChg>
        <pc:picChg chg="add mod">
          <ac:chgData name="Sam Ward" userId="c3acb5e1-fc52-4e16-b5b4-56627e8e954e" providerId="ADAL" clId="{D09C2EC1-BA00-40A4-A38F-7716002283D1}" dt="2021-05-27T18:18:03.412" v="252" actId="14100"/>
          <ac:picMkLst>
            <pc:docMk/>
            <pc:sldMk cId="3089904302" sldId="268"/>
            <ac:picMk id="1025" creationId="{A67D9218-8D22-4CB7-B879-7F42F0A5A84B}"/>
          </ac:picMkLst>
        </pc:picChg>
        <pc:picChg chg="add mod">
          <ac:chgData name="Sam Ward" userId="c3acb5e1-fc52-4e16-b5b4-56627e8e954e" providerId="ADAL" clId="{D09C2EC1-BA00-40A4-A38F-7716002283D1}" dt="2021-05-27T18:18:01.205" v="251" actId="14100"/>
          <ac:picMkLst>
            <pc:docMk/>
            <pc:sldMk cId="3089904302" sldId="268"/>
            <ac:picMk id="1026" creationId="{6ABEA8C6-11D0-44B5-9666-45B9AF08EE73}"/>
          </ac:picMkLst>
        </pc:picChg>
        <pc:picChg chg="add del mod">
          <ac:chgData name="Sam Ward" userId="c3acb5e1-fc52-4e16-b5b4-56627e8e954e" providerId="ADAL" clId="{D09C2EC1-BA00-40A4-A38F-7716002283D1}" dt="2021-05-27T18:41:25.946" v="628" actId="478"/>
          <ac:picMkLst>
            <pc:docMk/>
            <pc:sldMk cId="3089904302" sldId="268"/>
            <ac:picMk id="1027" creationId="{7AD8A2FB-942C-4EF9-AE2A-2230F58F13C7}"/>
          </ac:picMkLst>
        </pc:picChg>
        <pc:picChg chg="add mod">
          <ac:chgData name="Sam Ward" userId="c3acb5e1-fc52-4e16-b5b4-56627e8e954e" providerId="ADAL" clId="{D09C2EC1-BA00-40A4-A38F-7716002283D1}" dt="2021-05-27T18:41:52.484" v="637" actId="14100"/>
          <ac:picMkLst>
            <pc:docMk/>
            <pc:sldMk cId="3089904302" sldId="268"/>
            <ac:picMk id="1028" creationId="{5759C009-BB41-4711-A64A-1FD7EA067066}"/>
          </ac:picMkLst>
        </pc:picChg>
        <pc:picChg chg="add mod">
          <ac:chgData name="Sam Ward" userId="c3acb5e1-fc52-4e16-b5b4-56627e8e954e" providerId="ADAL" clId="{D09C2EC1-BA00-40A4-A38F-7716002283D1}" dt="2021-05-27T18:41:58.273" v="640" actId="14100"/>
          <ac:picMkLst>
            <pc:docMk/>
            <pc:sldMk cId="3089904302" sldId="268"/>
            <ac:picMk id="1029" creationId="{085C49DE-BA8D-4B88-A1CE-068BB2F24D4D}"/>
          </ac:picMkLst>
        </pc:picChg>
        <pc:picChg chg="add del mod">
          <ac:chgData name="Sam Ward" userId="c3acb5e1-fc52-4e16-b5b4-56627e8e954e" providerId="ADAL" clId="{D09C2EC1-BA00-40A4-A38F-7716002283D1}" dt="2021-05-27T18:39:40.160" v="600" actId="478"/>
          <ac:picMkLst>
            <pc:docMk/>
            <pc:sldMk cId="3089904302" sldId="268"/>
            <ac:picMk id="1030" creationId="{17CD69F4-E493-424F-A6CA-57BAEACD12E3}"/>
          </ac:picMkLst>
        </pc:picChg>
        <pc:picChg chg="add mod">
          <ac:chgData name="Sam Ward" userId="c3acb5e1-fc52-4e16-b5b4-56627e8e954e" providerId="ADAL" clId="{D09C2EC1-BA00-40A4-A38F-7716002283D1}" dt="2021-05-27T18:42:30.374" v="648" actId="1076"/>
          <ac:picMkLst>
            <pc:docMk/>
            <pc:sldMk cId="3089904302" sldId="268"/>
            <ac:picMk id="1031" creationId="{B1E79B46-3A52-4CAD-B27E-8CA01A793110}"/>
          </ac:picMkLst>
        </pc:picChg>
        <pc:picChg chg="add mod">
          <ac:chgData name="Sam Ward" userId="c3acb5e1-fc52-4e16-b5b4-56627e8e954e" providerId="ADAL" clId="{D09C2EC1-BA00-40A4-A38F-7716002283D1}" dt="2021-05-27T18:42:26.445" v="647" actId="14100"/>
          <ac:picMkLst>
            <pc:docMk/>
            <pc:sldMk cId="3089904302" sldId="268"/>
            <ac:picMk id="1032" creationId="{E7904F0D-ED52-47CC-B8F5-79B9E7ADDC9D}"/>
          </ac:picMkLst>
        </pc:picChg>
        <pc:picChg chg="add mod">
          <ac:chgData name="Sam Ward" userId="c3acb5e1-fc52-4e16-b5b4-56627e8e954e" providerId="ADAL" clId="{D09C2EC1-BA00-40A4-A38F-7716002283D1}" dt="2021-05-27T18:41:37.988" v="633" actId="14100"/>
          <ac:picMkLst>
            <pc:docMk/>
            <pc:sldMk cId="3089904302" sldId="268"/>
            <ac:picMk id="1033" creationId="{55EBB3A9-5C8C-4090-B3A5-F6A4F5E63C97}"/>
          </ac:picMkLst>
        </pc:picChg>
      </pc:sldChg>
      <pc:sldChg chg="addSp delSp modSp new mod setBg modNotesTx">
        <pc:chgData name="Sam Ward" userId="c3acb5e1-fc52-4e16-b5b4-56627e8e954e" providerId="ADAL" clId="{D09C2EC1-BA00-40A4-A38F-7716002283D1}" dt="2021-05-27T18:49:13.053" v="876" actId="20577"/>
        <pc:sldMkLst>
          <pc:docMk/>
          <pc:sldMk cId="4143280872" sldId="269"/>
        </pc:sldMkLst>
        <pc:spChg chg="add del">
          <ac:chgData name="Sam Ward" userId="c3acb5e1-fc52-4e16-b5b4-56627e8e954e" providerId="ADAL" clId="{D09C2EC1-BA00-40A4-A38F-7716002283D1}" dt="2021-05-27T18:47:38.409" v="662" actId="26606"/>
          <ac:spMkLst>
            <pc:docMk/>
            <pc:sldMk cId="4143280872" sldId="269"/>
            <ac:spMk id="2" creationId="{79A43852-3AF3-4113-99BC-80DC2ABE90F1}"/>
          </ac:spMkLst>
        </pc:spChg>
        <pc:spChg chg="del">
          <ac:chgData name="Sam Ward" userId="c3acb5e1-fc52-4e16-b5b4-56627e8e954e" providerId="ADAL" clId="{D09C2EC1-BA00-40A4-A38F-7716002283D1}" dt="2021-05-27T18:45:36.080" v="650"/>
          <ac:spMkLst>
            <pc:docMk/>
            <pc:sldMk cId="4143280872" sldId="269"/>
            <ac:spMk id="3" creationId="{05840BF8-EE71-482C-AA1A-852422372BBC}"/>
          </ac:spMkLst>
        </pc:spChg>
        <pc:spChg chg="add del mod">
          <ac:chgData name="Sam Ward" userId="c3acb5e1-fc52-4e16-b5b4-56627e8e954e" providerId="ADAL" clId="{D09C2EC1-BA00-40A4-A38F-7716002283D1}" dt="2021-05-27T18:46:37.129" v="659"/>
          <ac:spMkLst>
            <pc:docMk/>
            <pc:sldMk cId="4143280872" sldId="269"/>
            <ac:spMk id="6" creationId="{A659F040-5840-4048-A046-FF2F351A84E9}"/>
          </ac:spMkLst>
        </pc:spChg>
        <pc:spChg chg="add del">
          <ac:chgData name="Sam Ward" userId="c3acb5e1-fc52-4e16-b5b4-56627e8e954e" providerId="ADAL" clId="{D09C2EC1-BA00-40A4-A38F-7716002283D1}" dt="2021-05-27T18:47:37.960" v="661" actId="26606"/>
          <ac:spMkLst>
            <pc:docMk/>
            <pc:sldMk cId="4143280872" sldId="269"/>
            <ac:spMk id="13" creationId="{F3060C83-F051-4F0E-ABAD-AA0DFC48B218}"/>
          </ac:spMkLst>
        </pc:spChg>
        <pc:spChg chg="add del">
          <ac:chgData name="Sam Ward" userId="c3acb5e1-fc52-4e16-b5b4-56627e8e954e" providerId="ADAL" clId="{D09C2EC1-BA00-40A4-A38F-7716002283D1}" dt="2021-05-27T18:47:37.960" v="661" actId="26606"/>
          <ac:spMkLst>
            <pc:docMk/>
            <pc:sldMk cId="4143280872" sldId="269"/>
            <ac:spMk id="15" creationId="{83C98ABE-055B-441F-B07E-44F97F083C39}"/>
          </ac:spMkLst>
        </pc:spChg>
        <pc:spChg chg="add del">
          <ac:chgData name="Sam Ward" userId="c3acb5e1-fc52-4e16-b5b4-56627e8e954e" providerId="ADAL" clId="{D09C2EC1-BA00-40A4-A38F-7716002283D1}" dt="2021-05-27T18:47:37.960" v="661" actId="26606"/>
          <ac:spMkLst>
            <pc:docMk/>
            <pc:sldMk cId="4143280872" sldId="269"/>
            <ac:spMk id="17" creationId="{29FDB030-9B49-4CED-8CCD-4D99382388AC}"/>
          </ac:spMkLst>
        </pc:spChg>
        <pc:spChg chg="add del">
          <ac:chgData name="Sam Ward" userId="c3acb5e1-fc52-4e16-b5b4-56627e8e954e" providerId="ADAL" clId="{D09C2EC1-BA00-40A4-A38F-7716002283D1}" dt="2021-05-27T18:47:37.960" v="661" actId="26606"/>
          <ac:spMkLst>
            <pc:docMk/>
            <pc:sldMk cId="4143280872" sldId="269"/>
            <ac:spMk id="19" creationId="{3783CA14-24A1-485C-8B30-D6A5D87987AD}"/>
          </ac:spMkLst>
        </pc:spChg>
        <pc:spChg chg="add del">
          <ac:chgData name="Sam Ward" userId="c3acb5e1-fc52-4e16-b5b4-56627e8e954e" providerId="ADAL" clId="{D09C2EC1-BA00-40A4-A38F-7716002283D1}" dt="2021-05-27T18:47:37.960" v="661" actId="26606"/>
          <ac:spMkLst>
            <pc:docMk/>
            <pc:sldMk cId="4143280872" sldId="269"/>
            <ac:spMk id="21" creationId="{9A97C86A-04D6-40F7-AE84-31AB43E6A846}"/>
          </ac:spMkLst>
        </pc:spChg>
        <pc:spChg chg="add del">
          <ac:chgData name="Sam Ward" userId="c3acb5e1-fc52-4e16-b5b4-56627e8e954e" providerId="ADAL" clId="{D09C2EC1-BA00-40A4-A38F-7716002283D1}" dt="2021-05-27T18:47:37.960" v="661" actId="26606"/>
          <ac:spMkLst>
            <pc:docMk/>
            <pc:sldMk cId="4143280872" sldId="269"/>
            <ac:spMk id="23" creationId="{FF9F2414-84E8-453E-B1F3-389FDE8192D9}"/>
          </ac:spMkLst>
        </pc:spChg>
        <pc:spChg chg="add del">
          <ac:chgData name="Sam Ward" userId="c3acb5e1-fc52-4e16-b5b4-56627e8e954e" providerId="ADAL" clId="{D09C2EC1-BA00-40A4-A38F-7716002283D1}" dt="2021-05-27T18:47:37.960" v="661" actId="26606"/>
          <ac:spMkLst>
            <pc:docMk/>
            <pc:sldMk cId="4143280872" sldId="269"/>
            <ac:spMk id="25" creationId="{3ECA69A1-7536-43AC-85EF-C7106179F5ED}"/>
          </ac:spMkLst>
        </pc:spChg>
        <pc:spChg chg="add">
          <ac:chgData name="Sam Ward" userId="c3acb5e1-fc52-4e16-b5b4-56627e8e954e" providerId="ADAL" clId="{D09C2EC1-BA00-40A4-A38F-7716002283D1}" dt="2021-05-27T18:47:38.409" v="662" actId="26606"/>
          <ac:spMkLst>
            <pc:docMk/>
            <pc:sldMk cId="4143280872" sldId="269"/>
            <ac:spMk id="27" creationId="{955A2079-FA98-4876-80F0-72364A7D2EA4}"/>
          </ac:spMkLst>
        </pc:spChg>
        <pc:spChg chg="add mod">
          <ac:chgData name="Sam Ward" userId="c3acb5e1-fc52-4e16-b5b4-56627e8e954e" providerId="ADAL" clId="{D09C2EC1-BA00-40A4-A38F-7716002283D1}" dt="2021-05-27T18:47:54.731" v="689" actId="20577"/>
          <ac:spMkLst>
            <pc:docMk/>
            <pc:sldMk cId="4143280872" sldId="269"/>
            <ac:spMk id="28" creationId="{79A43852-3AF3-4113-99BC-80DC2ABE90F1}"/>
          </ac:spMkLst>
        </pc:spChg>
        <pc:graphicFrameChg chg="add del mod modGraphic">
          <ac:chgData name="Sam Ward" userId="c3acb5e1-fc52-4e16-b5b4-56627e8e954e" providerId="ADAL" clId="{D09C2EC1-BA00-40A4-A38F-7716002283D1}" dt="2021-05-27T18:46:10.259" v="656" actId="478"/>
          <ac:graphicFrameMkLst>
            <pc:docMk/>
            <pc:sldMk cId="4143280872" sldId="269"/>
            <ac:graphicFrameMk id="4" creationId="{F76E9FE5-1C55-477C-8F70-CC9E185C4C32}"/>
          </ac:graphicFrameMkLst>
        </pc:graphicFrameChg>
        <pc:graphicFrameChg chg="add del mod">
          <ac:chgData name="Sam Ward" userId="c3acb5e1-fc52-4e16-b5b4-56627e8e954e" providerId="ADAL" clId="{D09C2EC1-BA00-40A4-A38F-7716002283D1}" dt="2021-05-27T18:46:30.811" v="658"/>
          <ac:graphicFrameMkLst>
            <pc:docMk/>
            <pc:sldMk cId="4143280872" sldId="269"/>
            <ac:graphicFrameMk id="7" creationId="{CFDF2903-43AA-43C3-B71F-0F2248CE5825}"/>
          </ac:graphicFrameMkLst>
        </pc:graphicFrameChg>
        <pc:graphicFrameChg chg="add mod modGraphic">
          <ac:chgData name="Sam Ward" userId="c3acb5e1-fc52-4e16-b5b4-56627e8e954e" providerId="ADAL" clId="{D09C2EC1-BA00-40A4-A38F-7716002283D1}" dt="2021-05-27T18:47:38.409" v="662" actId="26606"/>
          <ac:graphicFrameMkLst>
            <pc:docMk/>
            <pc:sldMk cId="4143280872" sldId="269"/>
            <ac:graphicFrameMk id="8" creationId="{6B88D30D-112D-4791-B187-262865C43083}"/>
          </ac:graphicFrameMkLst>
        </pc:graphicFrameChg>
      </pc:sldChg>
      <pc:sldChg chg="delSp modSp new mod">
        <pc:chgData name="Sam Ward" userId="c3acb5e1-fc52-4e16-b5b4-56627e8e954e" providerId="ADAL" clId="{D09C2EC1-BA00-40A4-A38F-7716002283D1}" dt="2021-05-27T18:51:41.446" v="938" actId="122"/>
        <pc:sldMkLst>
          <pc:docMk/>
          <pc:sldMk cId="1266674435" sldId="270"/>
        </pc:sldMkLst>
        <pc:spChg chg="mod">
          <ac:chgData name="Sam Ward" userId="c3acb5e1-fc52-4e16-b5b4-56627e8e954e" providerId="ADAL" clId="{D09C2EC1-BA00-40A4-A38F-7716002283D1}" dt="2021-05-27T18:51:41.446" v="938" actId="122"/>
          <ac:spMkLst>
            <pc:docMk/>
            <pc:sldMk cId="1266674435" sldId="270"/>
            <ac:spMk id="2" creationId="{FA98EA47-903D-425B-BFB8-4AACE32A9599}"/>
          </ac:spMkLst>
        </pc:spChg>
        <pc:spChg chg="del">
          <ac:chgData name="Sam Ward" userId="c3acb5e1-fc52-4e16-b5b4-56627e8e954e" providerId="ADAL" clId="{D09C2EC1-BA00-40A4-A38F-7716002283D1}" dt="2021-05-27T18:50:28.214" v="892" actId="478"/>
          <ac:spMkLst>
            <pc:docMk/>
            <pc:sldMk cId="1266674435" sldId="270"/>
            <ac:spMk id="3" creationId="{893CB089-5B02-4C67-80FB-8436118B1777}"/>
          </ac:spMkLst>
        </pc:spChg>
      </pc:sldChg>
      <pc:sldChg chg="delSp modSp new mod ord">
        <pc:chgData name="Sam Ward" userId="c3acb5e1-fc52-4e16-b5b4-56627e8e954e" providerId="ADAL" clId="{D09C2EC1-BA00-40A4-A38F-7716002283D1}" dt="2021-05-27T18:51:11.456" v="937" actId="122"/>
        <pc:sldMkLst>
          <pc:docMk/>
          <pc:sldMk cId="4218347093" sldId="271"/>
        </pc:sldMkLst>
        <pc:spChg chg="mod">
          <ac:chgData name="Sam Ward" userId="c3acb5e1-fc52-4e16-b5b4-56627e8e954e" providerId="ADAL" clId="{D09C2EC1-BA00-40A4-A38F-7716002283D1}" dt="2021-05-27T18:51:11.456" v="937" actId="122"/>
          <ac:spMkLst>
            <pc:docMk/>
            <pc:sldMk cId="4218347093" sldId="271"/>
            <ac:spMk id="2" creationId="{B010434F-AC5E-468E-9432-1C374133C8B9}"/>
          </ac:spMkLst>
        </pc:spChg>
        <pc:spChg chg="del">
          <ac:chgData name="Sam Ward" userId="c3acb5e1-fc52-4e16-b5b4-56627e8e954e" providerId="ADAL" clId="{D09C2EC1-BA00-40A4-A38F-7716002283D1}" dt="2021-05-27T18:51:02.086" v="909" actId="478"/>
          <ac:spMkLst>
            <pc:docMk/>
            <pc:sldMk cId="4218347093" sldId="271"/>
            <ac:spMk id="3" creationId="{EA885501-44F6-405D-97A3-1A2F451DABF9}"/>
          </ac:spMkLst>
        </pc:spChg>
      </pc:sldChg>
    </pc:docChg>
  </pc:docChgLst>
</pc:chgInfo>
</file>

<file path=ppt/comments/comment1.xml><?xml version="1.0" encoding="utf-8"?>
<p:cmLst xmlns:a="http://schemas.openxmlformats.org/drawingml/2006/main" xmlns:r="http://schemas.openxmlformats.org/officeDocument/2006/relationships" xmlns:p="http://schemas.openxmlformats.org/presentationml/2006/main">
  <p:cm authorId="2" dt="2021-05-28T06:34:49.855" idx="1">
    <p:pos x="10" y="10"/>
    <p:text/>
    <p:extLst>
      <p:ext uri="{C676402C-5697-4E1C-873F-D02D1690AC5C}">
        <p15:threadingInfo xmlns:p15="http://schemas.microsoft.com/office/powerpoint/2012/main" timeZoneBias="-72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1-05-14T11:38:41.270" idx="2">
    <p:pos x="10" y="10"/>
    <p:text>Add an optional pause to disconnect mash tun and connect external chiller for sanitisation.
Quick disconnects on the I/P and O/P of the mash tun lines would be ideal for this and the cooling stages.</p:text>
    <p:extLst>
      <p:ext uri="{C676402C-5697-4E1C-873F-D02D1690AC5C}">
        <p15:threadingInfo xmlns:p15="http://schemas.microsoft.com/office/powerpoint/2012/main" timeZoneBias="-72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1" dt="2021-05-14T11:25:23.394" idx="1">
    <p:pos x="10" y="10"/>
    <p:text>A third temperture sensor is required for this stage to function correctly. It will be installed after the heater element but before the sparge nozzel on the mash tun. 
Without this temp sensor, we will be unable to accurately control the sparge temp through flow rate control.</p:text>
    <p:extLst>
      <p:ext uri="{C676402C-5697-4E1C-873F-D02D1690AC5C}">
        <p15:threadingInfo xmlns:p15="http://schemas.microsoft.com/office/powerpoint/2012/main" timeZoneBias="-720"/>
      </p:ext>
    </p:extLst>
  </p:cm>
</p:cmLst>
</file>

<file path=ppt/comments/comment4.xml><?xml version="1.0" encoding="utf-8"?>
<p:cmLst xmlns:a="http://schemas.openxmlformats.org/drawingml/2006/main" xmlns:r="http://schemas.openxmlformats.org/officeDocument/2006/relationships" xmlns:p="http://schemas.openxmlformats.org/presentationml/2006/main">
  <p:cm authorId="1" dt="2021-05-14T11:38:41.270" idx="2">
    <p:pos x="10" y="10"/>
    <p:text>Add an optional pause to disconnect mash tun and connect external chiller for sanitisation.
Quick disconnects on the I/P and O/P of the mash tun lines would be ideal for this and the cooling stages.</p:text>
    <p:extLst>
      <p:ext uri="{C676402C-5697-4E1C-873F-D02D1690AC5C}">
        <p15:threadingInfo xmlns:p15="http://schemas.microsoft.com/office/powerpoint/2012/main" timeZoneBias="-720"/>
      </p:ext>
    </p:extLst>
  </p:cm>
</p:cmLst>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5-13T03:27:51.451"/>
    </inkml:context>
    <inkml:brush xml:id="br0">
      <inkml:brushProperty name="width" value="0.025" units="cm"/>
      <inkml:brushProperty name="height" value="0.025" units="cm"/>
      <inkml:brushProperty name="color" value="#004F8B"/>
    </inkml:brush>
  </inkml:definitions>
  <inkml:trace contextRef="#ctx0" brushRef="#br0">21 36 920 0 0,'-4'1'168'0'0,"3"-1"10"0"0,1 0 1 0 0,0 0-1 0 0,0 0 1 0 0,0 0-1 0 0,0 0 1 0 0,-1 0-1 0 0,1 0 1 0 0,0 0-1 0 0,0 0 0 0 0,0 0 1 0 0,-1 0-1 0 0,1 0 1 0 0,0 0-1 0 0,0 0 1 0 0,0-1-1 0 0,0 1 1 0 0,0 0-1 0 0,-1 0 0 0 0,1 0 1 0 0,0 0-1 0 0,0 0 1 0 0,0-1-1 0 0,0 1 1 0 0,0 0-1 0 0,0 0 1 0 0,0 0-1 0 0,0 0 0 0 0,-1-1 1 0 0,1 1-1 0 0,0 0 1 0 0,0 0-1 0 0,0 0 1 0 0,0-1-1 0 0,0 1 1 0 0,0 0-1 0 0,0 0 1 0 0,0 0-1 0 0,0 0 0 0 0,0-1 1 0 0,-2-4 3152 0 0,-8 9-2246 0 0,10-4-1002 0 0,0 0-1 0 0,0 0 0 0 0,0 0 1 0 0,1 0-1 0 0,-1 0 0 0 0,0 0 1 0 0,0 0-1 0 0,0 0 0 0 0,0 0 1 0 0,0 0-1 0 0,0 1 1 0 0,0-1-1 0 0,0 0 0 0 0,0 0 1 0 0,0 0-1 0 0,1 0 0 0 0,-1 0 1 0 0,0 0-1 0 0,0 0 0 0 0,0 0 1 0 0,0 0-1 0 0,0 0 1 0 0,0 0-1 0 0,0 1 0 0 0,0-1 1 0 0,0 0-1 0 0,0 0 0 0 0,0 0 1 0 0,0 0-1 0 0,0 0 0 0 0,0 0 1 0 0,0 0-1 0 0,0 0 1 0 0,0 1-1 0 0,0-1 0 0 0,0 0 1 0 0,0 0-1 0 0,0 0 0 0 0,0 0 1 0 0,0 0-1 0 0,0 0 0 0 0,0 0 1 0 0,0 0-1 0 0,0 1 1 0 0,0-1-1 0 0,0 0 0 0 0,0 0 1 0 0,0 0-1 0 0,0 0 0 0 0,-1 0 1 0 0,1 0-1 0 0,0 0 0 0 0,18-6 929 0 0,-9 2-910 0 0,9-3 771 0 0,-2 4-621 0 0,-14 2-76 0 0,5-2 489 0 0,0 1-579 0 0,2 2 176 0 0,-9 0-245 0 0,1 0 0 0 0,-1 0 0 0 0,0 1 1 0 0,0-1-1 0 0,1 0 0 0 0,-1 0 0 0 0,0 0 0 0 0,1 0 1 0 0,-1 0-1 0 0,0 0 0 0 0,0 0 0 0 0,1 0 1 0 0,-1 0-1 0 0,0 0 0 0 0,1 0 0 0 0,-1 0 1 0 0,0 0-1 0 0,0 0 0 0 0,1-1 0 0 0,-1 1 1 0 0,0 0-1 0 0,1 0 0 0 0,-1 0 0 0 0,0 0 0 0 0,0 0 1 0 0,1-1-1 0 0,-1 1 0 0 0,0 0 0 0 0,0 0 1 0 0,0 0-1 0 0,1-1 0 0 0,-1 1 0 0 0,0 0 1 0 0,0 0-1 0 0,0-1 0 0 0,0 1 0 0 0,0 0 1 0 0,1 0-1 0 0,-1-1 0 0 0,0 1 0 0 0,0 0 0 0 0,0-1 1 0 0,2 0 57 0 0,4 0-47 0 0,-3 1 16 0 0,4 0-21 0 0,-4 3 40 0 0,4-3 16 0 0,-6 0 4 0 0,16 0 364 0 0,-7-1-284 0 0,-9 1-133 0 0,1-1 0 0 0,-1 1 0 0 0,1 0 0 0 0,-1 0 1 0 0,1 0-1 0 0,-1 0 0 0 0,1 0 0 0 0,-1 0 1 0 0,1 0-1 0 0,-1 1 0 0 0,4 0 0 0 0,3-1-29 0 0,1 1 0 0 0,3 1 0 0 0,-11-2 0 0 0,11 0 0 0 0,-10-1 0 0 0,20-1 208 0 0,-15 2-130 0 0,1-2-12 0 0,-4 1 4 0 0,9 1 196 0 0,-7 1-199 0 0,0 1-54 0 0,-5-1 2 0 0,1-1 0 0 0,0 0 0 0 0,-1 1 0 0 0,1-1 0 0 0,0 0 0 0 0,-1 1 0 0 0,1-1 0 0 0,0 0 0 0 0,-1 0 0 0 0,3-1 0 0 0,18-1-52 0 0,-18 2 48 0 0,-2 1 32 0 0,2 0-33 0 0,24 0 38 0 0,-25-1 128 0 0,-1-1-139 0 0,7-5 337 0 0,-8 5-385 0 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5-13T03:27:51.451"/>
    </inkml:context>
    <inkml:brush xml:id="br0">
      <inkml:brushProperty name="width" value="0.025" units="cm"/>
      <inkml:brushProperty name="height" value="0.025" units="cm"/>
      <inkml:brushProperty name="color" value="#004F8B"/>
    </inkml:brush>
  </inkml:definitions>
  <inkml:trace contextRef="#ctx0" brushRef="#br0">21 36 920 0 0,'-4'1'168'0'0,"3"-1"10"0"0,1 0 1 0 0,0 0-1 0 0,0 0 1 0 0,0 0-1 0 0,0 0 1 0 0,-1 0-1 0 0,1 0 1 0 0,0 0-1 0 0,0 0 0 0 0,0 0 1 0 0,-1 0-1 0 0,1 0 1 0 0,0 0-1 0 0,0 0 1 0 0,0-1-1 0 0,0 1 1 0 0,0 0-1 0 0,-1 0 0 0 0,1 0 1 0 0,0 0-1 0 0,0 0 1 0 0,0-1-1 0 0,0 1 1 0 0,0 0-1 0 0,0 0 1 0 0,0 0-1 0 0,0 0 0 0 0,-1-1 1 0 0,1 1-1 0 0,0 0 1 0 0,0 0-1 0 0,0 0 1 0 0,0-1-1 0 0,0 1 1 0 0,0 0-1 0 0,0 0 1 0 0,0 0-1 0 0,0 0 0 0 0,0-1 1 0 0,-2-4 3152 0 0,-8 9-2246 0 0,10-4-1002 0 0,0 0-1 0 0,0 0 0 0 0,0 0 1 0 0,1 0-1 0 0,-1 0 0 0 0,0 0 1 0 0,0 0-1 0 0,0 0 0 0 0,0 0 1 0 0,0 0-1 0 0,0 1 1 0 0,0-1-1 0 0,0 0 0 0 0,0 0 1 0 0,0 0-1 0 0,1 0 0 0 0,-1 0 1 0 0,0 0-1 0 0,0 0 0 0 0,0 0 1 0 0,0 0-1 0 0,0 0 1 0 0,0 0-1 0 0,0 1 0 0 0,0-1 1 0 0,0 0-1 0 0,0 0 0 0 0,0 0 1 0 0,0 0-1 0 0,0 0 0 0 0,0 0 1 0 0,0 0-1 0 0,0 0 1 0 0,0 1-1 0 0,0-1 0 0 0,0 0 1 0 0,0 0-1 0 0,0 0 0 0 0,0 0 1 0 0,0 0-1 0 0,0 0 0 0 0,0 0 1 0 0,0 0-1 0 0,0 1 1 0 0,0-1-1 0 0,0 0 0 0 0,0 0 1 0 0,0 0-1 0 0,0 0 0 0 0,-1 0 1 0 0,1 0-1 0 0,0 0 0 0 0,18-6 929 0 0,-9 2-910 0 0,9-3 771 0 0,-2 4-621 0 0,-14 2-76 0 0,5-2 489 0 0,0 1-579 0 0,2 2 176 0 0,-9 0-245 0 0,1 0 0 0 0,-1 0 0 0 0,0 1 1 0 0,0-1-1 0 0,1 0 0 0 0,-1 0 0 0 0,0 0 0 0 0,1 0 1 0 0,-1 0-1 0 0,0 0 0 0 0,0 0 0 0 0,1 0 1 0 0,-1 0-1 0 0,0 0 0 0 0,1 0 0 0 0,-1 0 1 0 0,0 0-1 0 0,0 0 0 0 0,1-1 0 0 0,-1 1 1 0 0,0 0-1 0 0,1 0 0 0 0,-1 0 0 0 0,0 0 0 0 0,0 0 1 0 0,1-1-1 0 0,-1 1 0 0 0,0 0 0 0 0,0 0 1 0 0,0 0-1 0 0,1-1 0 0 0,-1 1 0 0 0,0 0 1 0 0,0 0-1 0 0,0-1 0 0 0,0 1 0 0 0,0 0 1 0 0,1 0-1 0 0,-1-1 0 0 0,0 1 0 0 0,0 0 0 0 0,0-1 1 0 0,2 0 57 0 0,4 0-47 0 0,-3 1 16 0 0,4 0-21 0 0,-4 3 40 0 0,4-3 16 0 0,-6 0 4 0 0,16 0 364 0 0,-7-1-284 0 0,-9 1-133 0 0,1-1 0 0 0,-1 1 0 0 0,1 0 0 0 0,-1 0 1 0 0,1 0-1 0 0,-1 0 0 0 0,1 0 0 0 0,-1 0 1 0 0,1 0-1 0 0,-1 1 0 0 0,4 0 0 0 0,3-1-29 0 0,1 1 0 0 0,3 1 0 0 0,-11-2 0 0 0,11 0 0 0 0,-10-1 0 0 0,20-1 208 0 0,-15 2-130 0 0,1-2-12 0 0,-4 1 4 0 0,9 1 196 0 0,-7 1-199 0 0,0 1-54 0 0,-5-1 2 0 0,1-1 0 0 0,0 0 0 0 0,-1 1 0 0 0,1-1 0 0 0,0 0 0 0 0,-1 1 0 0 0,1-1 0 0 0,0 0 0 0 0,-1 0 0 0 0,3-1 0 0 0,18-1-52 0 0,-18 2 48 0 0,-2 1 32 0 0,2 0-33 0 0,24 0 38 0 0,-25-1 128 0 0,-1-1-139 0 0,7-5 337 0 0,-8 5-385 0 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5-13T03:27:51.451"/>
    </inkml:context>
    <inkml:brush xml:id="br0">
      <inkml:brushProperty name="width" value="0.025" units="cm"/>
      <inkml:brushProperty name="height" value="0.025" units="cm"/>
      <inkml:brushProperty name="color" value="#004F8B"/>
    </inkml:brush>
  </inkml:definitions>
  <inkml:trace contextRef="#ctx0" brushRef="#br0">21 36 920 0 0,'-4'1'168'0'0,"3"-1"10"0"0,1 0 1 0 0,0 0-1 0 0,0 0 1 0 0,0 0-1 0 0,0 0 1 0 0,-1 0-1 0 0,1 0 1 0 0,0 0-1 0 0,0 0 0 0 0,0 0 1 0 0,-1 0-1 0 0,1 0 1 0 0,0 0-1 0 0,0 0 1 0 0,0-1-1 0 0,0 1 1 0 0,0 0-1 0 0,-1 0 0 0 0,1 0 1 0 0,0 0-1 0 0,0 0 1 0 0,0-1-1 0 0,0 1 1 0 0,0 0-1 0 0,0 0 1 0 0,0 0-1 0 0,0 0 0 0 0,-1-1 1 0 0,1 1-1 0 0,0 0 1 0 0,0 0-1 0 0,0 0 1 0 0,0-1-1 0 0,0 1 1 0 0,0 0-1 0 0,0 0 1 0 0,0 0-1 0 0,0 0 0 0 0,0-1 1 0 0,-2-4 3152 0 0,-8 9-2246 0 0,10-4-1002 0 0,0 0-1 0 0,0 0 0 0 0,0 0 1 0 0,1 0-1 0 0,-1 0 0 0 0,0 0 1 0 0,0 0-1 0 0,0 0 0 0 0,0 0 1 0 0,0 0-1 0 0,0 1 1 0 0,0-1-1 0 0,0 0 0 0 0,0 0 1 0 0,0 0-1 0 0,1 0 0 0 0,-1 0 1 0 0,0 0-1 0 0,0 0 0 0 0,0 0 1 0 0,0 0-1 0 0,0 0 1 0 0,0 0-1 0 0,0 1 0 0 0,0-1 1 0 0,0 0-1 0 0,0 0 0 0 0,0 0 1 0 0,0 0-1 0 0,0 0 0 0 0,0 0 1 0 0,0 0-1 0 0,0 0 1 0 0,0 1-1 0 0,0-1 0 0 0,0 0 1 0 0,0 0-1 0 0,0 0 0 0 0,0 0 1 0 0,0 0-1 0 0,0 0 0 0 0,0 0 1 0 0,0 0-1 0 0,0 1 1 0 0,0-1-1 0 0,0 0 0 0 0,0 0 1 0 0,0 0-1 0 0,0 0 0 0 0,-1 0 1 0 0,1 0-1 0 0,0 0 0 0 0,18-6 929 0 0,-9 2-910 0 0,9-3 771 0 0,-2 4-621 0 0,-14 2-76 0 0,5-2 489 0 0,0 1-579 0 0,2 2 176 0 0,-9 0-245 0 0,1 0 0 0 0,-1 0 0 0 0,0 1 1 0 0,0-1-1 0 0,1 0 0 0 0,-1 0 0 0 0,0 0 0 0 0,1 0 1 0 0,-1 0-1 0 0,0 0 0 0 0,0 0 0 0 0,1 0 1 0 0,-1 0-1 0 0,0 0 0 0 0,1 0 0 0 0,-1 0 1 0 0,0 0-1 0 0,0 0 0 0 0,1-1 0 0 0,-1 1 1 0 0,0 0-1 0 0,1 0 0 0 0,-1 0 0 0 0,0 0 0 0 0,0 0 1 0 0,1-1-1 0 0,-1 1 0 0 0,0 0 0 0 0,0 0 1 0 0,0 0-1 0 0,1-1 0 0 0,-1 1 0 0 0,0 0 1 0 0,0 0-1 0 0,0-1 0 0 0,0 1 0 0 0,0 0 1 0 0,1 0-1 0 0,-1-1 0 0 0,0 1 0 0 0,0 0 0 0 0,0-1 1 0 0,2 0 57 0 0,4 0-47 0 0,-3 1 16 0 0,4 0-21 0 0,-4 3 40 0 0,4-3 16 0 0,-6 0 4 0 0,16 0 364 0 0,-7-1-284 0 0,-9 1-133 0 0,1-1 0 0 0,-1 1 0 0 0,1 0 0 0 0,-1 0 1 0 0,1 0-1 0 0,-1 0 0 0 0,1 0 0 0 0,-1 0 1 0 0,1 0-1 0 0,-1 1 0 0 0,4 0 0 0 0,3-1-29 0 0,1 1 0 0 0,3 1 0 0 0,-11-2 0 0 0,11 0 0 0 0,-10-1 0 0 0,20-1 208 0 0,-15 2-130 0 0,1-2-12 0 0,-4 1 4 0 0,9 1 196 0 0,-7 1-199 0 0,0 1-54 0 0,-5-1 2 0 0,1-1 0 0 0,0 0 0 0 0,-1 1 0 0 0,1-1 0 0 0,0 0 0 0 0,-1 1 0 0 0,1-1 0 0 0,0 0 0 0 0,-1 0 0 0 0,3-1 0 0 0,18-1-52 0 0,-18 2 48 0 0,-2 1 32 0 0,2 0-33 0 0,24 0 38 0 0,-25-1 128 0 0,-1-1-139 0 0,7-5 337 0 0,-8 5-385 0 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5-13T03:27:51.451"/>
    </inkml:context>
    <inkml:brush xml:id="br0">
      <inkml:brushProperty name="width" value="0.025" units="cm"/>
      <inkml:brushProperty name="height" value="0.025" units="cm"/>
      <inkml:brushProperty name="color" value="#004F8B"/>
    </inkml:brush>
  </inkml:definitions>
  <inkml:trace contextRef="#ctx0" brushRef="#br0">21 36 920 0 0,'-4'1'168'0'0,"3"-1"10"0"0,1 0 1 0 0,0 0-1 0 0,0 0 1 0 0,0 0-1 0 0,0 0 1 0 0,-1 0-1 0 0,1 0 1 0 0,0 0-1 0 0,0 0 0 0 0,0 0 1 0 0,-1 0-1 0 0,1 0 1 0 0,0 0-1 0 0,0 0 1 0 0,0-1-1 0 0,0 1 1 0 0,0 0-1 0 0,-1 0 0 0 0,1 0 1 0 0,0 0-1 0 0,0 0 1 0 0,0-1-1 0 0,0 1 1 0 0,0 0-1 0 0,0 0 1 0 0,0 0-1 0 0,0 0 0 0 0,-1-1 1 0 0,1 1-1 0 0,0 0 1 0 0,0 0-1 0 0,0 0 1 0 0,0-1-1 0 0,0 1 1 0 0,0 0-1 0 0,0 0 1 0 0,0 0-1 0 0,0 0 0 0 0,0-1 1 0 0,-2-4 3152 0 0,-8 9-2246 0 0,10-4-1002 0 0,0 0-1 0 0,0 0 0 0 0,0 0 1 0 0,1 0-1 0 0,-1 0 0 0 0,0 0 1 0 0,0 0-1 0 0,0 0 0 0 0,0 0 1 0 0,0 0-1 0 0,0 1 1 0 0,0-1-1 0 0,0 0 0 0 0,0 0 1 0 0,0 0-1 0 0,1 0 0 0 0,-1 0 1 0 0,0 0-1 0 0,0 0 0 0 0,0 0 1 0 0,0 0-1 0 0,0 0 1 0 0,0 0-1 0 0,0 1 0 0 0,0-1 1 0 0,0 0-1 0 0,0 0 0 0 0,0 0 1 0 0,0 0-1 0 0,0 0 0 0 0,0 0 1 0 0,0 0-1 0 0,0 0 1 0 0,0 1-1 0 0,0-1 0 0 0,0 0 1 0 0,0 0-1 0 0,0 0 0 0 0,0 0 1 0 0,0 0-1 0 0,0 0 0 0 0,0 0 1 0 0,0 0-1 0 0,0 1 1 0 0,0-1-1 0 0,0 0 0 0 0,0 0 1 0 0,0 0-1 0 0,0 0 0 0 0,-1 0 1 0 0,1 0-1 0 0,0 0 0 0 0,18-6 929 0 0,-9 2-910 0 0,9-3 771 0 0,-2 4-621 0 0,-14 2-76 0 0,5-2 489 0 0,0 1-579 0 0,2 2 176 0 0,-9 0-245 0 0,1 0 0 0 0,-1 0 0 0 0,0 1 1 0 0,0-1-1 0 0,1 0 0 0 0,-1 0 0 0 0,0 0 0 0 0,1 0 1 0 0,-1 0-1 0 0,0 0 0 0 0,0 0 0 0 0,1 0 1 0 0,-1 0-1 0 0,0 0 0 0 0,1 0 0 0 0,-1 0 1 0 0,0 0-1 0 0,0 0 0 0 0,1-1 0 0 0,-1 1 1 0 0,0 0-1 0 0,1 0 0 0 0,-1 0 0 0 0,0 0 0 0 0,0 0 1 0 0,1-1-1 0 0,-1 1 0 0 0,0 0 0 0 0,0 0 1 0 0,0 0-1 0 0,1-1 0 0 0,-1 1 0 0 0,0 0 1 0 0,0 0-1 0 0,0-1 0 0 0,0 1 0 0 0,0 0 1 0 0,1 0-1 0 0,-1-1 0 0 0,0 1 0 0 0,0 0 0 0 0,0-1 1 0 0,2 0 57 0 0,4 0-47 0 0,-3 1 16 0 0,4 0-21 0 0,-4 3 40 0 0,4-3 16 0 0,-6 0 4 0 0,16 0 364 0 0,-7-1-284 0 0,-9 1-133 0 0,1-1 0 0 0,-1 1 0 0 0,1 0 0 0 0,-1 0 1 0 0,1 0-1 0 0,-1 0 0 0 0,1 0 0 0 0,-1 0 1 0 0,1 0-1 0 0,-1 1 0 0 0,4 0 0 0 0,3-1-29 0 0,1 1 0 0 0,3 1 0 0 0,-11-2 0 0 0,11 0 0 0 0,-10-1 0 0 0,20-1 208 0 0,-15 2-130 0 0,1-2-12 0 0,-4 1 4 0 0,9 1 196 0 0,-7 1-199 0 0,0 1-54 0 0,-5-1 2 0 0,1-1 0 0 0,0 0 0 0 0,-1 1 0 0 0,1-1 0 0 0,0 0 0 0 0,-1 1 0 0 0,1-1 0 0 0,0 0 0 0 0,-1 0 0 0 0,3-1 0 0 0,18-1-52 0 0,-18 2 48 0 0,-2 1 32 0 0,2 0-33 0 0,24 0 38 0 0,-25-1 128 0 0,-1-1-139 0 0,7-5 337 0 0,-8 5-385 0 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5-13T03:27:51.451"/>
    </inkml:context>
    <inkml:brush xml:id="br0">
      <inkml:brushProperty name="width" value="0.025" units="cm"/>
      <inkml:brushProperty name="height" value="0.025" units="cm"/>
      <inkml:brushProperty name="color" value="#004F8B"/>
    </inkml:brush>
  </inkml:definitions>
  <inkml:trace contextRef="#ctx0" brushRef="#br0">21 36 920 0 0,'-4'1'168'0'0,"3"-1"10"0"0,1 0 1 0 0,0 0-1 0 0,0 0 1 0 0,0 0-1 0 0,0 0 1 0 0,-1 0-1 0 0,1 0 1 0 0,0 0-1 0 0,0 0 0 0 0,0 0 1 0 0,-1 0-1 0 0,1 0 1 0 0,0 0-1 0 0,0 0 1 0 0,0-1-1 0 0,0 1 1 0 0,0 0-1 0 0,-1 0 0 0 0,1 0 1 0 0,0 0-1 0 0,0 0 1 0 0,0-1-1 0 0,0 1 1 0 0,0 0-1 0 0,0 0 1 0 0,0 0-1 0 0,0 0 0 0 0,-1-1 1 0 0,1 1-1 0 0,0 0 1 0 0,0 0-1 0 0,0 0 1 0 0,0-1-1 0 0,0 1 1 0 0,0 0-1 0 0,0 0 1 0 0,0 0-1 0 0,0 0 0 0 0,0-1 1 0 0,-2-4 3152 0 0,-8 9-2246 0 0,10-4-1002 0 0,0 0-1 0 0,0 0 0 0 0,0 0 1 0 0,1 0-1 0 0,-1 0 0 0 0,0 0 1 0 0,0 0-1 0 0,0 0 0 0 0,0 0 1 0 0,0 0-1 0 0,0 1 1 0 0,0-1-1 0 0,0 0 0 0 0,0 0 1 0 0,0 0-1 0 0,1 0 0 0 0,-1 0 1 0 0,0 0-1 0 0,0 0 0 0 0,0 0 1 0 0,0 0-1 0 0,0 0 1 0 0,0 0-1 0 0,0 1 0 0 0,0-1 1 0 0,0 0-1 0 0,0 0 0 0 0,0 0 1 0 0,0 0-1 0 0,0 0 0 0 0,0 0 1 0 0,0 0-1 0 0,0 0 1 0 0,0 1-1 0 0,0-1 0 0 0,0 0 1 0 0,0 0-1 0 0,0 0 0 0 0,0 0 1 0 0,0 0-1 0 0,0 0 0 0 0,0 0 1 0 0,0 0-1 0 0,0 1 1 0 0,0-1-1 0 0,0 0 0 0 0,0 0 1 0 0,0 0-1 0 0,0 0 0 0 0,-1 0 1 0 0,1 0-1 0 0,0 0 0 0 0,18-6 929 0 0,-9 2-910 0 0,9-3 771 0 0,-2 4-621 0 0,-14 2-76 0 0,5-2 489 0 0,0 1-579 0 0,2 2 176 0 0,-9 0-245 0 0,1 0 0 0 0,-1 0 0 0 0,0 1 1 0 0,0-1-1 0 0,1 0 0 0 0,-1 0 0 0 0,0 0 0 0 0,1 0 1 0 0,-1 0-1 0 0,0 0 0 0 0,0 0 0 0 0,1 0 1 0 0,-1 0-1 0 0,0 0 0 0 0,1 0 0 0 0,-1 0 1 0 0,0 0-1 0 0,0 0 0 0 0,1-1 0 0 0,-1 1 1 0 0,0 0-1 0 0,1 0 0 0 0,-1 0 0 0 0,0 0 0 0 0,0 0 1 0 0,1-1-1 0 0,-1 1 0 0 0,0 0 0 0 0,0 0 1 0 0,0 0-1 0 0,1-1 0 0 0,-1 1 0 0 0,0 0 1 0 0,0 0-1 0 0,0-1 0 0 0,0 1 0 0 0,0 0 1 0 0,1 0-1 0 0,-1-1 0 0 0,0 1 0 0 0,0 0 0 0 0,0-1 1 0 0,2 0 57 0 0,4 0-47 0 0,-3 1 16 0 0,4 0-21 0 0,-4 3 40 0 0,4-3 16 0 0,-6 0 4 0 0,16 0 364 0 0,-7-1-284 0 0,-9 1-133 0 0,1-1 0 0 0,-1 1 0 0 0,1 0 0 0 0,-1 0 1 0 0,1 0-1 0 0,-1 0 0 0 0,1 0 0 0 0,-1 0 1 0 0,1 0-1 0 0,-1 1 0 0 0,4 0 0 0 0,3-1-29 0 0,1 1 0 0 0,3 1 0 0 0,-11-2 0 0 0,11 0 0 0 0,-10-1 0 0 0,20-1 208 0 0,-15 2-130 0 0,1-2-12 0 0,-4 1 4 0 0,9 1 196 0 0,-7 1-199 0 0,0 1-54 0 0,-5-1 2 0 0,1-1 0 0 0,0 0 0 0 0,-1 1 0 0 0,1-1 0 0 0,0 0 0 0 0,-1 1 0 0 0,1-1 0 0 0,0 0 0 0 0,-1 0 0 0 0,3-1 0 0 0,18-1-52 0 0,-18 2 48 0 0,-2 1 32 0 0,2 0-33 0 0,24 0 38 0 0,-25-1 128 0 0,-1-1-139 0 0,7-5 337 0 0,-8 5-385 0 0</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5-13T03:27:51.451"/>
    </inkml:context>
    <inkml:brush xml:id="br0">
      <inkml:brushProperty name="width" value="0.025" units="cm"/>
      <inkml:brushProperty name="height" value="0.025" units="cm"/>
      <inkml:brushProperty name="color" value="#004F8B"/>
    </inkml:brush>
  </inkml:definitions>
  <inkml:trace contextRef="#ctx0" brushRef="#br0">21 36 920 0 0,'-4'1'168'0'0,"3"-1"10"0"0,1 0 1 0 0,0 0-1 0 0,0 0 1 0 0,0 0-1 0 0,0 0 1 0 0,-1 0-1 0 0,1 0 1 0 0,0 0-1 0 0,0 0 0 0 0,0 0 1 0 0,-1 0-1 0 0,1 0 1 0 0,0 0-1 0 0,0 0 1 0 0,0-1-1 0 0,0 1 1 0 0,0 0-1 0 0,-1 0 0 0 0,1 0 1 0 0,0 0-1 0 0,0 0 1 0 0,0-1-1 0 0,0 1 1 0 0,0 0-1 0 0,0 0 1 0 0,0 0-1 0 0,0 0 0 0 0,-1-1 1 0 0,1 1-1 0 0,0 0 1 0 0,0 0-1 0 0,0 0 1 0 0,0-1-1 0 0,0 1 1 0 0,0 0-1 0 0,0 0 1 0 0,0 0-1 0 0,0 0 0 0 0,0-1 1 0 0,-2-4 3152 0 0,-8 9-2246 0 0,10-4-1002 0 0,0 0-1 0 0,0 0 0 0 0,0 0 1 0 0,1 0-1 0 0,-1 0 0 0 0,0 0 1 0 0,0 0-1 0 0,0 0 0 0 0,0 0 1 0 0,0 0-1 0 0,0 1 1 0 0,0-1-1 0 0,0 0 0 0 0,0 0 1 0 0,0 0-1 0 0,1 0 0 0 0,-1 0 1 0 0,0 0-1 0 0,0 0 0 0 0,0 0 1 0 0,0 0-1 0 0,0 0 1 0 0,0 0-1 0 0,0 1 0 0 0,0-1 1 0 0,0 0-1 0 0,0 0 0 0 0,0 0 1 0 0,0 0-1 0 0,0 0 0 0 0,0 0 1 0 0,0 0-1 0 0,0 0 1 0 0,0 1-1 0 0,0-1 0 0 0,0 0 1 0 0,0 0-1 0 0,0 0 0 0 0,0 0 1 0 0,0 0-1 0 0,0 0 0 0 0,0 0 1 0 0,0 0-1 0 0,0 1 1 0 0,0-1-1 0 0,0 0 0 0 0,0 0 1 0 0,0 0-1 0 0,0 0 0 0 0,-1 0 1 0 0,1 0-1 0 0,0 0 0 0 0,18-6 929 0 0,-9 2-910 0 0,9-3 771 0 0,-2 4-621 0 0,-14 2-76 0 0,5-2 489 0 0,0 1-579 0 0,2 2 176 0 0,-9 0-245 0 0,1 0 0 0 0,-1 0 0 0 0,0 1 1 0 0,0-1-1 0 0,1 0 0 0 0,-1 0 0 0 0,0 0 0 0 0,1 0 1 0 0,-1 0-1 0 0,0 0 0 0 0,0 0 0 0 0,1 0 1 0 0,-1 0-1 0 0,0 0 0 0 0,1 0 0 0 0,-1 0 1 0 0,0 0-1 0 0,0 0 0 0 0,1-1 0 0 0,-1 1 1 0 0,0 0-1 0 0,1 0 0 0 0,-1 0 0 0 0,0 0 0 0 0,0 0 1 0 0,1-1-1 0 0,-1 1 0 0 0,0 0 0 0 0,0 0 1 0 0,0 0-1 0 0,1-1 0 0 0,-1 1 0 0 0,0 0 1 0 0,0 0-1 0 0,0-1 0 0 0,0 1 0 0 0,0 0 1 0 0,1 0-1 0 0,-1-1 0 0 0,0 1 0 0 0,0 0 0 0 0,0-1 1 0 0,2 0 57 0 0,4 0-47 0 0,-3 1 16 0 0,4 0-21 0 0,-4 3 40 0 0,4-3 16 0 0,-6 0 4 0 0,16 0 364 0 0,-7-1-284 0 0,-9 1-133 0 0,1-1 0 0 0,-1 1 0 0 0,1 0 0 0 0,-1 0 1 0 0,1 0-1 0 0,-1 0 0 0 0,1 0 0 0 0,-1 0 1 0 0,1 0-1 0 0,-1 1 0 0 0,4 0 0 0 0,3-1-29 0 0,1 1 0 0 0,3 1 0 0 0,-11-2 0 0 0,11 0 0 0 0,-10-1 0 0 0,20-1 208 0 0,-15 2-130 0 0,1-2-12 0 0,-4 1 4 0 0,9 1 196 0 0,-7 1-199 0 0,0 1-54 0 0,-5-1 2 0 0,1-1 0 0 0,0 0 0 0 0,-1 1 0 0 0,1-1 0 0 0,0 0 0 0 0,-1 1 0 0 0,1-1 0 0 0,0 0 0 0 0,-1 0 0 0 0,3-1 0 0 0,18-1-52 0 0,-18 2 48 0 0,-2 1 32 0 0,2 0-33 0 0,24 0 38 0 0,-25-1 128 0 0,-1-1-139 0 0,7-5 337 0 0,-8 5-385 0 0</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5-13T03:27:51.451"/>
    </inkml:context>
    <inkml:brush xml:id="br0">
      <inkml:brushProperty name="width" value="0.025" units="cm"/>
      <inkml:brushProperty name="height" value="0.025" units="cm"/>
      <inkml:brushProperty name="color" value="#004F8B"/>
    </inkml:brush>
  </inkml:definitions>
  <inkml:trace contextRef="#ctx0" brushRef="#br0">21 36 920 0 0,'-4'1'168'0'0,"3"-1"10"0"0,1 0 1 0 0,0 0-1 0 0,0 0 1 0 0,0 0-1 0 0,0 0 1 0 0,-1 0-1 0 0,1 0 1 0 0,0 0-1 0 0,0 0 0 0 0,0 0 1 0 0,-1 0-1 0 0,1 0 1 0 0,0 0-1 0 0,0 0 1 0 0,0-1-1 0 0,0 1 1 0 0,0 0-1 0 0,-1 0 0 0 0,1 0 1 0 0,0 0-1 0 0,0 0 1 0 0,0-1-1 0 0,0 1 1 0 0,0 0-1 0 0,0 0 1 0 0,0 0-1 0 0,0 0 0 0 0,-1-1 1 0 0,1 1-1 0 0,0 0 1 0 0,0 0-1 0 0,0 0 1 0 0,0-1-1 0 0,0 1 1 0 0,0 0-1 0 0,0 0 1 0 0,0 0-1 0 0,0 0 0 0 0,0-1 1 0 0,-2-4 3152 0 0,-8 9-2246 0 0,10-4-1002 0 0,0 0-1 0 0,0 0 0 0 0,0 0 1 0 0,1 0-1 0 0,-1 0 0 0 0,0 0 1 0 0,0 0-1 0 0,0 0 0 0 0,0 0 1 0 0,0 0-1 0 0,0 1 1 0 0,0-1-1 0 0,0 0 0 0 0,0 0 1 0 0,0 0-1 0 0,1 0 0 0 0,-1 0 1 0 0,0 0-1 0 0,0 0 0 0 0,0 0 1 0 0,0 0-1 0 0,0 0 1 0 0,0 0-1 0 0,0 1 0 0 0,0-1 1 0 0,0 0-1 0 0,0 0 0 0 0,0 0 1 0 0,0 0-1 0 0,0 0 0 0 0,0 0 1 0 0,0 0-1 0 0,0 0 1 0 0,0 1-1 0 0,0-1 0 0 0,0 0 1 0 0,0 0-1 0 0,0 0 0 0 0,0 0 1 0 0,0 0-1 0 0,0 0 0 0 0,0 0 1 0 0,0 0-1 0 0,0 1 1 0 0,0-1-1 0 0,0 0 0 0 0,0 0 1 0 0,0 0-1 0 0,0 0 0 0 0,-1 0 1 0 0,1 0-1 0 0,0 0 0 0 0,18-6 929 0 0,-9 2-910 0 0,9-3 771 0 0,-2 4-621 0 0,-14 2-76 0 0,5-2 489 0 0,0 1-579 0 0,2 2 176 0 0,-9 0-245 0 0,1 0 0 0 0,-1 0 0 0 0,0 1 1 0 0,0-1-1 0 0,1 0 0 0 0,-1 0 0 0 0,0 0 0 0 0,1 0 1 0 0,-1 0-1 0 0,0 0 0 0 0,0 0 0 0 0,1 0 1 0 0,-1 0-1 0 0,0 0 0 0 0,1 0 0 0 0,-1 0 1 0 0,0 0-1 0 0,0 0 0 0 0,1-1 0 0 0,-1 1 1 0 0,0 0-1 0 0,1 0 0 0 0,-1 0 0 0 0,0 0 0 0 0,0 0 1 0 0,1-1-1 0 0,-1 1 0 0 0,0 0 0 0 0,0 0 1 0 0,0 0-1 0 0,1-1 0 0 0,-1 1 0 0 0,0 0 1 0 0,0 0-1 0 0,0-1 0 0 0,0 1 0 0 0,0 0 1 0 0,1 0-1 0 0,-1-1 0 0 0,0 1 0 0 0,0 0 0 0 0,0-1 1 0 0,2 0 57 0 0,4 0-47 0 0,-3 1 16 0 0,4 0-21 0 0,-4 3 40 0 0,4-3 16 0 0,-6 0 4 0 0,16 0 364 0 0,-7-1-284 0 0,-9 1-133 0 0,1-1 0 0 0,-1 1 0 0 0,1 0 0 0 0,-1 0 1 0 0,1 0-1 0 0,-1 0 0 0 0,1 0 0 0 0,-1 0 1 0 0,1 0-1 0 0,-1 1 0 0 0,4 0 0 0 0,3-1-29 0 0,1 1 0 0 0,3 1 0 0 0,-11-2 0 0 0,11 0 0 0 0,-10-1 0 0 0,20-1 208 0 0,-15 2-130 0 0,1-2-12 0 0,-4 1 4 0 0,9 1 196 0 0,-7 1-199 0 0,0 1-54 0 0,-5-1 2 0 0,1-1 0 0 0,0 0 0 0 0,-1 1 0 0 0,1-1 0 0 0,0 0 0 0 0,-1 1 0 0 0,1-1 0 0 0,0 0 0 0 0,-1 0 0 0 0,3-1 0 0 0,18-1-52 0 0,-18 2 48 0 0,-2 1 32 0 0,2 0-33 0 0,24 0 38 0 0,-25-1 128 0 0,-1-1-139 0 0,7-5 337 0 0,-8 5-385 0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889C563-51AB-4E1E-8102-B81CB88AA3C4}" type="datetimeFigureOut">
              <a:rPr lang="en-NZ" smtClean="0"/>
              <a:t>28/05/2021</a:t>
            </a:fld>
            <a:endParaRPr lang="en-NZ"/>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NZ"/>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Z"/>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A0F707B-06A9-41D8-A4B2-A0641792F7A3}" type="slidenum">
              <a:rPr lang="en-NZ" smtClean="0"/>
              <a:t>‹#›</a:t>
            </a:fld>
            <a:endParaRPr lang="en-NZ"/>
          </a:p>
        </p:txBody>
      </p:sp>
    </p:spTree>
    <p:extLst>
      <p:ext uri="{BB962C8B-B14F-4D97-AF65-F5344CB8AC3E}">
        <p14:creationId xmlns:p14="http://schemas.microsoft.com/office/powerpoint/2010/main" val="523980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a:t>-Who are we</a:t>
            </a:r>
          </a:p>
          <a:p>
            <a:r>
              <a:rPr lang="en-NZ" dirty="0"/>
              <a:t>-What is Brew Buddy</a:t>
            </a:r>
          </a:p>
          <a:p>
            <a:r>
              <a:rPr lang="en-NZ" dirty="0"/>
              <a:t>-Project discovery, e.g. we are all brewers/distillers, wanting more from system, don’t want to upgrade. Turns out the market shares that same sentiment.</a:t>
            </a:r>
          </a:p>
        </p:txBody>
      </p:sp>
      <p:sp>
        <p:nvSpPr>
          <p:cNvPr id="4" name="Slide Number Placeholder 3"/>
          <p:cNvSpPr>
            <a:spLocks noGrp="1"/>
          </p:cNvSpPr>
          <p:nvPr>
            <p:ph type="sldNum" sz="quarter" idx="5"/>
          </p:nvPr>
        </p:nvSpPr>
        <p:spPr/>
        <p:txBody>
          <a:bodyPr/>
          <a:lstStyle/>
          <a:p>
            <a:fld id="{6A0F707B-06A9-41D8-A4B2-A0641792F7A3}" type="slidenum">
              <a:rPr lang="en-NZ" smtClean="0"/>
              <a:t>1</a:t>
            </a:fld>
            <a:endParaRPr lang="en-NZ"/>
          </a:p>
        </p:txBody>
      </p:sp>
    </p:spTree>
    <p:extLst>
      <p:ext uri="{BB962C8B-B14F-4D97-AF65-F5344CB8AC3E}">
        <p14:creationId xmlns:p14="http://schemas.microsoft.com/office/powerpoint/2010/main" val="40013426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a:p>
            <a:r>
              <a:rPr lang="en-NZ" dirty="0"/>
              <a:t>81% of users indicated they would consider automation</a:t>
            </a:r>
          </a:p>
        </p:txBody>
      </p:sp>
      <p:sp>
        <p:nvSpPr>
          <p:cNvPr id="4" name="Slide Number Placeholder 3"/>
          <p:cNvSpPr>
            <a:spLocks noGrp="1"/>
          </p:cNvSpPr>
          <p:nvPr>
            <p:ph type="sldNum" sz="quarter" idx="5"/>
          </p:nvPr>
        </p:nvSpPr>
        <p:spPr/>
        <p:txBody>
          <a:bodyPr/>
          <a:lstStyle/>
          <a:p>
            <a:fld id="{6A0F707B-06A9-41D8-A4B2-A0641792F7A3}" type="slidenum">
              <a:rPr lang="en-NZ" smtClean="0"/>
              <a:t>2</a:t>
            </a:fld>
            <a:endParaRPr lang="en-NZ"/>
          </a:p>
        </p:txBody>
      </p:sp>
    </p:spTree>
    <p:extLst>
      <p:ext uri="{BB962C8B-B14F-4D97-AF65-F5344CB8AC3E}">
        <p14:creationId xmlns:p14="http://schemas.microsoft.com/office/powerpoint/2010/main" val="29487853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a:t>Project method. Waterfall. Why? Engineering project. You guys don’t know Scrum.</a:t>
            </a:r>
          </a:p>
          <a:p>
            <a:r>
              <a:rPr lang="en-NZ" dirty="0"/>
              <a:t>Project contains two elements, combination of software development and electronics engineering</a:t>
            </a:r>
          </a:p>
          <a:p>
            <a:endParaRPr lang="en-NZ" dirty="0"/>
          </a:p>
        </p:txBody>
      </p:sp>
      <p:sp>
        <p:nvSpPr>
          <p:cNvPr id="4" name="Slide Number Placeholder 3"/>
          <p:cNvSpPr>
            <a:spLocks noGrp="1"/>
          </p:cNvSpPr>
          <p:nvPr>
            <p:ph type="sldNum" sz="quarter" idx="5"/>
          </p:nvPr>
        </p:nvSpPr>
        <p:spPr/>
        <p:txBody>
          <a:bodyPr/>
          <a:lstStyle/>
          <a:p>
            <a:fld id="{6A0F707B-06A9-41D8-A4B2-A0641792F7A3}" type="slidenum">
              <a:rPr lang="en-NZ" smtClean="0"/>
              <a:t>3</a:t>
            </a:fld>
            <a:endParaRPr lang="en-NZ"/>
          </a:p>
        </p:txBody>
      </p:sp>
    </p:spTree>
    <p:extLst>
      <p:ext uri="{BB962C8B-B14F-4D97-AF65-F5344CB8AC3E}">
        <p14:creationId xmlns:p14="http://schemas.microsoft.com/office/powerpoint/2010/main" val="20094457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a:t>Project method. Waterfall. Why? Engineering project. You guys don’t know Scrum.</a:t>
            </a:r>
          </a:p>
          <a:p>
            <a:r>
              <a:rPr lang="en-NZ" dirty="0"/>
              <a:t>Project contains two elements, combination of software development and electronics engineering</a:t>
            </a:r>
          </a:p>
          <a:p>
            <a:endParaRPr lang="en-NZ" dirty="0"/>
          </a:p>
        </p:txBody>
      </p:sp>
      <p:sp>
        <p:nvSpPr>
          <p:cNvPr id="4" name="Slide Number Placeholder 3"/>
          <p:cNvSpPr>
            <a:spLocks noGrp="1"/>
          </p:cNvSpPr>
          <p:nvPr>
            <p:ph type="sldNum" sz="quarter" idx="5"/>
          </p:nvPr>
        </p:nvSpPr>
        <p:spPr/>
        <p:txBody>
          <a:bodyPr/>
          <a:lstStyle/>
          <a:p>
            <a:fld id="{6A0F707B-06A9-41D8-A4B2-A0641792F7A3}" type="slidenum">
              <a:rPr lang="en-NZ" smtClean="0"/>
              <a:t>14</a:t>
            </a:fld>
            <a:endParaRPr lang="en-NZ"/>
          </a:p>
        </p:txBody>
      </p:sp>
    </p:spTree>
    <p:extLst>
      <p:ext uri="{BB962C8B-B14F-4D97-AF65-F5344CB8AC3E}">
        <p14:creationId xmlns:p14="http://schemas.microsoft.com/office/powerpoint/2010/main" val="25916555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360B62-4C78-41A4-814A-865FB7FA15D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NZ"/>
          </a:p>
        </p:txBody>
      </p:sp>
      <p:sp>
        <p:nvSpPr>
          <p:cNvPr id="3" name="Subtitle 2">
            <a:extLst>
              <a:ext uri="{FF2B5EF4-FFF2-40B4-BE49-F238E27FC236}">
                <a16:creationId xmlns:a16="http://schemas.microsoft.com/office/drawing/2014/main" id="{84E0C6E3-32CE-45F6-9473-18863C3CA7E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NZ"/>
          </a:p>
        </p:txBody>
      </p:sp>
      <p:sp>
        <p:nvSpPr>
          <p:cNvPr id="4" name="Date Placeholder 3">
            <a:extLst>
              <a:ext uri="{FF2B5EF4-FFF2-40B4-BE49-F238E27FC236}">
                <a16:creationId xmlns:a16="http://schemas.microsoft.com/office/drawing/2014/main" id="{0785AC62-789B-4963-A678-3D90379C037D}"/>
              </a:ext>
            </a:extLst>
          </p:cNvPr>
          <p:cNvSpPr>
            <a:spLocks noGrp="1"/>
          </p:cNvSpPr>
          <p:nvPr>
            <p:ph type="dt" sz="half" idx="10"/>
          </p:nvPr>
        </p:nvSpPr>
        <p:spPr/>
        <p:txBody>
          <a:bodyPr/>
          <a:lstStyle/>
          <a:p>
            <a:fld id="{74B21883-B6F0-4CA1-8087-6CAD5E658918}" type="datetimeFigureOut">
              <a:rPr lang="en-NZ" smtClean="0"/>
              <a:t>28/05/2021</a:t>
            </a:fld>
            <a:endParaRPr lang="en-NZ"/>
          </a:p>
        </p:txBody>
      </p:sp>
      <p:sp>
        <p:nvSpPr>
          <p:cNvPr id="5" name="Footer Placeholder 4">
            <a:extLst>
              <a:ext uri="{FF2B5EF4-FFF2-40B4-BE49-F238E27FC236}">
                <a16:creationId xmlns:a16="http://schemas.microsoft.com/office/drawing/2014/main" id="{05DE5C90-A460-4DF7-ADBA-D4FE49A3B549}"/>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24EA4521-ACAB-4F9C-92A6-6DEBD4A4D284}"/>
              </a:ext>
            </a:extLst>
          </p:cNvPr>
          <p:cNvSpPr>
            <a:spLocks noGrp="1"/>
          </p:cNvSpPr>
          <p:nvPr>
            <p:ph type="sldNum" sz="quarter" idx="12"/>
          </p:nvPr>
        </p:nvSpPr>
        <p:spPr/>
        <p:txBody>
          <a:bodyPr/>
          <a:lstStyle/>
          <a:p>
            <a:fld id="{26069975-570B-4AFB-8314-9C581E3DE73E}" type="slidenum">
              <a:rPr lang="en-NZ" smtClean="0"/>
              <a:t>‹#›</a:t>
            </a:fld>
            <a:endParaRPr lang="en-NZ"/>
          </a:p>
        </p:txBody>
      </p:sp>
    </p:spTree>
    <p:extLst>
      <p:ext uri="{BB962C8B-B14F-4D97-AF65-F5344CB8AC3E}">
        <p14:creationId xmlns:p14="http://schemas.microsoft.com/office/powerpoint/2010/main" val="1631387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74346C-136F-460C-8B3A-6339999D3991}"/>
              </a:ext>
            </a:extLst>
          </p:cNvPr>
          <p:cNvSpPr>
            <a:spLocks noGrp="1"/>
          </p:cNvSpPr>
          <p:nvPr>
            <p:ph type="title"/>
          </p:nvPr>
        </p:nvSpPr>
        <p:spPr/>
        <p:txBody>
          <a:bodyPr/>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857A5E08-7ECF-4D7D-9F27-EF567C62A8F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0BC7B170-FDCC-4E13-B02F-3FB3C2ED94FE}"/>
              </a:ext>
            </a:extLst>
          </p:cNvPr>
          <p:cNvSpPr>
            <a:spLocks noGrp="1"/>
          </p:cNvSpPr>
          <p:nvPr>
            <p:ph type="dt" sz="half" idx="10"/>
          </p:nvPr>
        </p:nvSpPr>
        <p:spPr/>
        <p:txBody>
          <a:bodyPr/>
          <a:lstStyle/>
          <a:p>
            <a:fld id="{74B21883-B6F0-4CA1-8087-6CAD5E658918}" type="datetimeFigureOut">
              <a:rPr lang="en-NZ" smtClean="0"/>
              <a:t>28/05/2021</a:t>
            </a:fld>
            <a:endParaRPr lang="en-NZ"/>
          </a:p>
        </p:txBody>
      </p:sp>
      <p:sp>
        <p:nvSpPr>
          <p:cNvPr id="5" name="Footer Placeholder 4">
            <a:extLst>
              <a:ext uri="{FF2B5EF4-FFF2-40B4-BE49-F238E27FC236}">
                <a16:creationId xmlns:a16="http://schemas.microsoft.com/office/drawing/2014/main" id="{A90C4292-F494-4214-AA23-0B26FD1D2687}"/>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6A99D4AF-95C8-4D83-B724-D5B89243EA6B}"/>
              </a:ext>
            </a:extLst>
          </p:cNvPr>
          <p:cNvSpPr>
            <a:spLocks noGrp="1"/>
          </p:cNvSpPr>
          <p:nvPr>
            <p:ph type="sldNum" sz="quarter" idx="12"/>
          </p:nvPr>
        </p:nvSpPr>
        <p:spPr/>
        <p:txBody>
          <a:bodyPr/>
          <a:lstStyle/>
          <a:p>
            <a:fld id="{26069975-570B-4AFB-8314-9C581E3DE73E}" type="slidenum">
              <a:rPr lang="en-NZ" smtClean="0"/>
              <a:t>‹#›</a:t>
            </a:fld>
            <a:endParaRPr lang="en-NZ"/>
          </a:p>
        </p:txBody>
      </p:sp>
    </p:spTree>
    <p:extLst>
      <p:ext uri="{BB962C8B-B14F-4D97-AF65-F5344CB8AC3E}">
        <p14:creationId xmlns:p14="http://schemas.microsoft.com/office/powerpoint/2010/main" val="40122636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E02A09A-4B4B-4A55-8313-A62194E2E31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B4161518-4342-470F-9B55-0458200D1ED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BABBDA0F-59F9-4078-A1DA-EFD6516FAF96}"/>
              </a:ext>
            </a:extLst>
          </p:cNvPr>
          <p:cNvSpPr>
            <a:spLocks noGrp="1"/>
          </p:cNvSpPr>
          <p:nvPr>
            <p:ph type="dt" sz="half" idx="10"/>
          </p:nvPr>
        </p:nvSpPr>
        <p:spPr/>
        <p:txBody>
          <a:bodyPr/>
          <a:lstStyle/>
          <a:p>
            <a:fld id="{74B21883-B6F0-4CA1-8087-6CAD5E658918}" type="datetimeFigureOut">
              <a:rPr lang="en-NZ" smtClean="0"/>
              <a:t>28/05/2021</a:t>
            </a:fld>
            <a:endParaRPr lang="en-NZ"/>
          </a:p>
        </p:txBody>
      </p:sp>
      <p:sp>
        <p:nvSpPr>
          <p:cNvPr id="5" name="Footer Placeholder 4">
            <a:extLst>
              <a:ext uri="{FF2B5EF4-FFF2-40B4-BE49-F238E27FC236}">
                <a16:creationId xmlns:a16="http://schemas.microsoft.com/office/drawing/2014/main" id="{26FFF891-7855-4DE1-B9AC-EC173C878A5A}"/>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BA3612FA-BE61-4E56-A0E7-9C72282E95EB}"/>
              </a:ext>
            </a:extLst>
          </p:cNvPr>
          <p:cNvSpPr>
            <a:spLocks noGrp="1"/>
          </p:cNvSpPr>
          <p:nvPr>
            <p:ph type="sldNum" sz="quarter" idx="12"/>
          </p:nvPr>
        </p:nvSpPr>
        <p:spPr/>
        <p:txBody>
          <a:bodyPr/>
          <a:lstStyle/>
          <a:p>
            <a:fld id="{26069975-570B-4AFB-8314-9C581E3DE73E}" type="slidenum">
              <a:rPr lang="en-NZ" smtClean="0"/>
              <a:t>‹#›</a:t>
            </a:fld>
            <a:endParaRPr lang="en-NZ"/>
          </a:p>
        </p:txBody>
      </p:sp>
    </p:spTree>
    <p:extLst>
      <p:ext uri="{BB962C8B-B14F-4D97-AF65-F5344CB8AC3E}">
        <p14:creationId xmlns:p14="http://schemas.microsoft.com/office/powerpoint/2010/main" val="21509108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501260-4E42-4572-A0C4-F15B192374E8}"/>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9934A486-CDD1-4EC9-AD72-5F696E48E25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48D44C6C-A40F-45D2-B529-52A6B4D229EE}"/>
              </a:ext>
            </a:extLst>
          </p:cNvPr>
          <p:cNvSpPr>
            <a:spLocks noGrp="1"/>
          </p:cNvSpPr>
          <p:nvPr>
            <p:ph type="dt" sz="half" idx="10"/>
          </p:nvPr>
        </p:nvSpPr>
        <p:spPr/>
        <p:txBody>
          <a:bodyPr/>
          <a:lstStyle/>
          <a:p>
            <a:fld id="{74B21883-B6F0-4CA1-8087-6CAD5E658918}" type="datetimeFigureOut">
              <a:rPr lang="en-NZ" smtClean="0"/>
              <a:t>28/05/2021</a:t>
            </a:fld>
            <a:endParaRPr lang="en-NZ"/>
          </a:p>
        </p:txBody>
      </p:sp>
      <p:sp>
        <p:nvSpPr>
          <p:cNvPr id="5" name="Footer Placeholder 4">
            <a:extLst>
              <a:ext uri="{FF2B5EF4-FFF2-40B4-BE49-F238E27FC236}">
                <a16:creationId xmlns:a16="http://schemas.microsoft.com/office/drawing/2014/main" id="{14511C36-2EB5-4466-BE5F-499919BDC1C5}"/>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7E44C23C-AF6D-480A-81AC-5265F01B6626}"/>
              </a:ext>
            </a:extLst>
          </p:cNvPr>
          <p:cNvSpPr>
            <a:spLocks noGrp="1"/>
          </p:cNvSpPr>
          <p:nvPr>
            <p:ph type="sldNum" sz="quarter" idx="12"/>
          </p:nvPr>
        </p:nvSpPr>
        <p:spPr/>
        <p:txBody>
          <a:bodyPr/>
          <a:lstStyle/>
          <a:p>
            <a:fld id="{26069975-570B-4AFB-8314-9C581E3DE73E}" type="slidenum">
              <a:rPr lang="en-NZ" smtClean="0"/>
              <a:t>‹#›</a:t>
            </a:fld>
            <a:endParaRPr lang="en-NZ"/>
          </a:p>
        </p:txBody>
      </p:sp>
    </p:spTree>
    <p:extLst>
      <p:ext uri="{BB962C8B-B14F-4D97-AF65-F5344CB8AC3E}">
        <p14:creationId xmlns:p14="http://schemas.microsoft.com/office/powerpoint/2010/main" val="10859049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FB019E-42A9-48F9-8B7B-CAEEBB3AFCB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NZ"/>
          </a:p>
        </p:txBody>
      </p:sp>
      <p:sp>
        <p:nvSpPr>
          <p:cNvPr id="3" name="Text Placeholder 2">
            <a:extLst>
              <a:ext uri="{FF2B5EF4-FFF2-40B4-BE49-F238E27FC236}">
                <a16:creationId xmlns:a16="http://schemas.microsoft.com/office/drawing/2014/main" id="{34DA20A1-16DE-4B0A-AC29-738C82B8F79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245CA6A-5B4A-4498-86F4-93931F9D63AF}"/>
              </a:ext>
            </a:extLst>
          </p:cNvPr>
          <p:cNvSpPr>
            <a:spLocks noGrp="1"/>
          </p:cNvSpPr>
          <p:nvPr>
            <p:ph type="dt" sz="half" idx="10"/>
          </p:nvPr>
        </p:nvSpPr>
        <p:spPr/>
        <p:txBody>
          <a:bodyPr/>
          <a:lstStyle/>
          <a:p>
            <a:fld id="{74B21883-B6F0-4CA1-8087-6CAD5E658918}" type="datetimeFigureOut">
              <a:rPr lang="en-NZ" smtClean="0"/>
              <a:t>28/05/2021</a:t>
            </a:fld>
            <a:endParaRPr lang="en-NZ"/>
          </a:p>
        </p:txBody>
      </p:sp>
      <p:sp>
        <p:nvSpPr>
          <p:cNvPr id="5" name="Footer Placeholder 4">
            <a:extLst>
              <a:ext uri="{FF2B5EF4-FFF2-40B4-BE49-F238E27FC236}">
                <a16:creationId xmlns:a16="http://schemas.microsoft.com/office/drawing/2014/main" id="{724F08D6-515C-4EE0-892E-F23B0C11CE0B}"/>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1FE28A09-6410-41BC-8E23-09CA15A4BA69}"/>
              </a:ext>
            </a:extLst>
          </p:cNvPr>
          <p:cNvSpPr>
            <a:spLocks noGrp="1"/>
          </p:cNvSpPr>
          <p:nvPr>
            <p:ph type="sldNum" sz="quarter" idx="12"/>
          </p:nvPr>
        </p:nvSpPr>
        <p:spPr/>
        <p:txBody>
          <a:bodyPr/>
          <a:lstStyle/>
          <a:p>
            <a:fld id="{26069975-570B-4AFB-8314-9C581E3DE73E}" type="slidenum">
              <a:rPr lang="en-NZ" smtClean="0"/>
              <a:t>‹#›</a:t>
            </a:fld>
            <a:endParaRPr lang="en-NZ"/>
          </a:p>
        </p:txBody>
      </p:sp>
    </p:spTree>
    <p:extLst>
      <p:ext uri="{BB962C8B-B14F-4D97-AF65-F5344CB8AC3E}">
        <p14:creationId xmlns:p14="http://schemas.microsoft.com/office/powerpoint/2010/main" val="34881178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CF1EB-F151-4F15-844D-628C48E6A74B}"/>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5CB80C5F-BA1B-410F-A113-A55B42A4880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Content Placeholder 3">
            <a:extLst>
              <a:ext uri="{FF2B5EF4-FFF2-40B4-BE49-F238E27FC236}">
                <a16:creationId xmlns:a16="http://schemas.microsoft.com/office/drawing/2014/main" id="{B9833C40-7901-4807-BBB0-2B074384131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Date Placeholder 4">
            <a:extLst>
              <a:ext uri="{FF2B5EF4-FFF2-40B4-BE49-F238E27FC236}">
                <a16:creationId xmlns:a16="http://schemas.microsoft.com/office/drawing/2014/main" id="{7DFECE68-CEA8-4A90-8CCC-DD43E1533807}"/>
              </a:ext>
            </a:extLst>
          </p:cNvPr>
          <p:cNvSpPr>
            <a:spLocks noGrp="1"/>
          </p:cNvSpPr>
          <p:nvPr>
            <p:ph type="dt" sz="half" idx="10"/>
          </p:nvPr>
        </p:nvSpPr>
        <p:spPr/>
        <p:txBody>
          <a:bodyPr/>
          <a:lstStyle/>
          <a:p>
            <a:fld id="{74B21883-B6F0-4CA1-8087-6CAD5E658918}" type="datetimeFigureOut">
              <a:rPr lang="en-NZ" smtClean="0"/>
              <a:t>28/05/2021</a:t>
            </a:fld>
            <a:endParaRPr lang="en-NZ"/>
          </a:p>
        </p:txBody>
      </p:sp>
      <p:sp>
        <p:nvSpPr>
          <p:cNvPr id="6" name="Footer Placeholder 5">
            <a:extLst>
              <a:ext uri="{FF2B5EF4-FFF2-40B4-BE49-F238E27FC236}">
                <a16:creationId xmlns:a16="http://schemas.microsoft.com/office/drawing/2014/main" id="{A02DEF92-4B4B-49CA-BE6C-F6C10D5AF49D}"/>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9AD66196-61C8-4228-9C73-53627D5CEDCA}"/>
              </a:ext>
            </a:extLst>
          </p:cNvPr>
          <p:cNvSpPr>
            <a:spLocks noGrp="1"/>
          </p:cNvSpPr>
          <p:nvPr>
            <p:ph type="sldNum" sz="quarter" idx="12"/>
          </p:nvPr>
        </p:nvSpPr>
        <p:spPr/>
        <p:txBody>
          <a:bodyPr/>
          <a:lstStyle/>
          <a:p>
            <a:fld id="{26069975-570B-4AFB-8314-9C581E3DE73E}" type="slidenum">
              <a:rPr lang="en-NZ" smtClean="0"/>
              <a:t>‹#›</a:t>
            </a:fld>
            <a:endParaRPr lang="en-NZ"/>
          </a:p>
        </p:txBody>
      </p:sp>
    </p:spTree>
    <p:extLst>
      <p:ext uri="{BB962C8B-B14F-4D97-AF65-F5344CB8AC3E}">
        <p14:creationId xmlns:p14="http://schemas.microsoft.com/office/powerpoint/2010/main" val="16761226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16A76F-C1D0-4FDF-94AC-580DF727F0B4}"/>
              </a:ext>
            </a:extLst>
          </p:cNvPr>
          <p:cNvSpPr>
            <a:spLocks noGrp="1"/>
          </p:cNvSpPr>
          <p:nvPr>
            <p:ph type="title"/>
          </p:nvPr>
        </p:nvSpPr>
        <p:spPr>
          <a:xfrm>
            <a:off x="839788" y="365125"/>
            <a:ext cx="10515600" cy="1325563"/>
          </a:xfrm>
        </p:spPr>
        <p:txBody>
          <a:bodyPr/>
          <a:lstStyle/>
          <a:p>
            <a:r>
              <a:rPr lang="en-US"/>
              <a:t>Click to edit Master title style</a:t>
            </a:r>
            <a:endParaRPr lang="en-NZ"/>
          </a:p>
        </p:txBody>
      </p:sp>
      <p:sp>
        <p:nvSpPr>
          <p:cNvPr id="3" name="Text Placeholder 2">
            <a:extLst>
              <a:ext uri="{FF2B5EF4-FFF2-40B4-BE49-F238E27FC236}">
                <a16:creationId xmlns:a16="http://schemas.microsoft.com/office/drawing/2014/main" id="{D42DFDB4-3D38-4CFC-9330-4224225687B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16CAE44-5E2F-49F2-8495-905117A7B05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Text Placeholder 4">
            <a:extLst>
              <a:ext uri="{FF2B5EF4-FFF2-40B4-BE49-F238E27FC236}">
                <a16:creationId xmlns:a16="http://schemas.microsoft.com/office/drawing/2014/main" id="{3056100C-9791-43CB-B374-A559BA6D9E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D507A7E-2EDE-48C2-BF00-78EA7612D0C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7" name="Date Placeholder 6">
            <a:extLst>
              <a:ext uri="{FF2B5EF4-FFF2-40B4-BE49-F238E27FC236}">
                <a16:creationId xmlns:a16="http://schemas.microsoft.com/office/drawing/2014/main" id="{385B94DB-47FE-41C5-9116-01B93B2F3ABA}"/>
              </a:ext>
            </a:extLst>
          </p:cNvPr>
          <p:cNvSpPr>
            <a:spLocks noGrp="1"/>
          </p:cNvSpPr>
          <p:nvPr>
            <p:ph type="dt" sz="half" idx="10"/>
          </p:nvPr>
        </p:nvSpPr>
        <p:spPr/>
        <p:txBody>
          <a:bodyPr/>
          <a:lstStyle/>
          <a:p>
            <a:fld id="{74B21883-B6F0-4CA1-8087-6CAD5E658918}" type="datetimeFigureOut">
              <a:rPr lang="en-NZ" smtClean="0"/>
              <a:t>28/05/2021</a:t>
            </a:fld>
            <a:endParaRPr lang="en-NZ"/>
          </a:p>
        </p:txBody>
      </p:sp>
      <p:sp>
        <p:nvSpPr>
          <p:cNvPr id="8" name="Footer Placeholder 7">
            <a:extLst>
              <a:ext uri="{FF2B5EF4-FFF2-40B4-BE49-F238E27FC236}">
                <a16:creationId xmlns:a16="http://schemas.microsoft.com/office/drawing/2014/main" id="{75A59370-CEAB-4A1D-B8B5-E484676F6B9E}"/>
              </a:ext>
            </a:extLst>
          </p:cNvPr>
          <p:cNvSpPr>
            <a:spLocks noGrp="1"/>
          </p:cNvSpPr>
          <p:nvPr>
            <p:ph type="ftr" sz="quarter" idx="11"/>
          </p:nvPr>
        </p:nvSpPr>
        <p:spPr/>
        <p:txBody>
          <a:bodyPr/>
          <a:lstStyle/>
          <a:p>
            <a:endParaRPr lang="en-NZ"/>
          </a:p>
        </p:txBody>
      </p:sp>
      <p:sp>
        <p:nvSpPr>
          <p:cNvPr id="9" name="Slide Number Placeholder 8">
            <a:extLst>
              <a:ext uri="{FF2B5EF4-FFF2-40B4-BE49-F238E27FC236}">
                <a16:creationId xmlns:a16="http://schemas.microsoft.com/office/drawing/2014/main" id="{DD2B8E98-2DE6-49FE-9F7B-BCFA597AB59E}"/>
              </a:ext>
            </a:extLst>
          </p:cNvPr>
          <p:cNvSpPr>
            <a:spLocks noGrp="1"/>
          </p:cNvSpPr>
          <p:nvPr>
            <p:ph type="sldNum" sz="quarter" idx="12"/>
          </p:nvPr>
        </p:nvSpPr>
        <p:spPr/>
        <p:txBody>
          <a:bodyPr/>
          <a:lstStyle/>
          <a:p>
            <a:fld id="{26069975-570B-4AFB-8314-9C581E3DE73E}" type="slidenum">
              <a:rPr lang="en-NZ" smtClean="0"/>
              <a:t>‹#›</a:t>
            </a:fld>
            <a:endParaRPr lang="en-NZ"/>
          </a:p>
        </p:txBody>
      </p:sp>
    </p:spTree>
    <p:extLst>
      <p:ext uri="{BB962C8B-B14F-4D97-AF65-F5344CB8AC3E}">
        <p14:creationId xmlns:p14="http://schemas.microsoft.com/office/powerpoint/2010/main" val="7523881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AB6333-3990-4609-BEFF-986D8E026B2B}"/>
              </a:ext>
            </a:extLst>
          </p:cNvPr>
          <p:cNvSpPr>
            <a:spLocks noGrp="1"/>
          </p:cNvSpPr>
          <p:nvPr>
            <p:ph type="title"/>
          </p:nvPr>
        </p:nvSpPr>
        <p:spPr/>
        <p:txBody>
          <a:bodyPr/>
          <a:lstStyle/>
          <a:p>
            <a:r>
              <a:rPr lang="en-US"/>
              <a:t>Click to edit Master title style</a:t>
            </a:r>
            <a:endParaRPr lang="en-NZ"/>
          </a:p>
        </p:txBody>
      </p:sp>
      <p:sp>
        <p:nvSpPr>
          <p:cNvPr id="3" name="Date Placeholder 2">
            <a:extLst>
              <a:ext uri="{FF2B5EF4-FFF2-40B4-BE49-F238E27FC236}">
                <a16:creationId xmlns:a16="http://schemas.microsoft.com/office/drawing/2014/main" id="{A5092122-BA7E-41BF-9A20-5B4D31197976}"/>
              </a:ext>
            </a:extLst>
          </p:cNvPr>
          <p:cNvSpPr>
            <a:spLocks noGrp="1"/>
          </p:cNvSpPr>
          <p:nvPr>
            <p:ph type="dt" sz="half" idx="10"/>
          </p:nvPr>
        </p:nvSpPr>
        <p:spPr/>
        <p:txBody>
          <a:bodyPr/>
          <a:lstStyle/>
          <a:p>
            <a:fld id="{74B21883-B6F0-4CA1-8087-6CAD5E658918}" type="datetimeFigureOut">
              <a:rPr lang="en-NZ" smtClean="0"/>
              <a:t>28/05/2021</a:t>
            </a:fld>
            <a:endParaRPr lang="en-NZ"/>
          </a:p>
        </p:txBody>
      </p:sp>
      <p:sp>
        <p:nvSpPr>
          <p:cNvPr id="4" name="Footer Placeholder 3">
            <a:extLst>
              <a:ext uri="{FF2B5EF4-FFF2-40B4-BE49-F238E27FC236}">
                <a16:creationId xmlns:a16="http://schemas.microsoft.com/office/drawing/2014/main" id="{F6CD14DF-D2F3-4CBB-84E3-F0A8B78597F8}"/>
              </a:ext>
            </a:extLst>
          </p:cNvPr>
          <p:cNvSpPr>
            <a:spLocks noGrp="1"/>
          </p:cNvSpPr>
          <p:nvPr>
            <p:ph type="ftr" sz="quarter" idx="11"/>
          </p:nvPr>
        </p:nvSpPr>
        <p:spPr/>
        <p:txBody>
          <a:bodyPr/>
          <a:lstStyle/>
          <a:p>
            <a:endParaRPr lang="en-NZ"/>
          </a:p>
        </p:txBody>
      </p:sp>
      <p:sp>
        <p:nvSpPr>
          <p:cNvPr id="5" name="Slide Number Placeholder 4">
            <a:extLst>
              <a:ext uri="{FF2B5EF4-FFF2-40B4-BE49-F238E27FC236}">
                <a16:creationId xmlns:a16="http://schemas.microsoft.com/office/drawing/2014/main" id="{0ABDC2E4-6A5B-437B-85C8-098389374B7F}"/>
              </a:ext>
            </a:extLst>
          </p:cNvPr>
          <p:cNvSpPr>
            <a:spLocks noGrp="1"/>
          </p:cNvSpPr>
          <p:nvPr>
            <p:ph type="sldNum" sz="quarter" idx="12"/>
          </p:nvPr>
        </p:nvSpPr>
        <p:spPr/>
        <p:txBody>
          <a:bodyPr/>
          <a:lstStyle/>
          <a:p>
            <a:fld id="{26069975-570B-4AFB-8314-9C581E3DE73E}" type="slidenum">
              <a:rPr lang="en-NZ" smtClean="0"/>
              <a:t>‹#›</a:t>
            </a:fld>
            <a:endParaRPr lang="en-NZ"/>
          </a:p>
        </p:txBody>
      </p:sp>
    </p:spTree>
    <p:extLst>
      <p:ext uri="{BB962C8B-B14F-4D97-AF65-F5344CB8AC3E}">
        <p14:creationId xmlns:p14="http://schemas.microsoft.com/office/powerpoint/2010/main" val="30361280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70A2ACA-DCEA-4AC2-AE91-0D756ACAF056}"/>
              </a:ext>
            </a:extLst>
          </p:cNvPr>
          <p:cNvSpPr>
            <a:spLocks noGrp="1"/>
          </p:cNvSpPr>
          <p:nvPr>
            <p:ph type="dt" sz="half" idx="10"/>
          </p:nvPr>
        </p:nvSpPr>
        <p:spPr/>
        <p:txBody>
          <a:bodyPr/>
          <a:lstStyle/>
          <a:p>
            <a:fld id="{74B21883-B6F0-4CA1-8087-6CAD5E658918}" type="datetimeFigureOut">
              <a:rPr lang="en-NZ" smtClean="0"/>
              <a:t>28/05/2021</a:t>
            </a:fld>
            <a:endParaRPr lang="en-NZ"/>
          </a:p>
        </p:txBody>
      </p:sp>
      <p:sp>
        <p:nvSpPr>
          <p:cNvPr id="3" name="Footer Placeholder 2">
            <a:extLst>
              <a:ext uri="{FF2B5EF4-FFF2-40B4-BE49-F238E27FC236}">
                <a16:creationId xmlns:a16="http://schemas.microsoft.com/office/drawing/2014/main" id="{136543BF-C10D-436A-BF49-C663ACB2C192}"/>
              </a:ext>
            </a:extLst>
          </p:cNvPr>
          <p:cNvSpPr>
            <a:spLocks noGrp="1"/>
          </p:cNvSpPr>
          <p:nvPr>
            <p:ph type="ftr" sz="quarter" idx="11"/>
          </p:nvPr>
        </p:nvSpPr>
        <p:spPr/>
        <p:txBody>
          <a:bodyPr/>
          <a:lstStyle/>
          <a:p>
            <a:endParaRPr lang="en-NZ"/>
          </a:p>
        </p:txBody>
      </p:sp>
      <p:sp>
        <p:nvSpPr>
          <p:cNvPr id="4" name="Slide Number Placeholder 3">
            <a:extLst>
              <a:ext uri="{FF2B5EF4-FFF2-40B4-BE49-F238E27FC236}">
                <a16:creationId xmlns:a16="http://schemas.microsoft.com/office/drawing/2014/main" id="{F9735C94-3D49-4290-B06A-D67F4DEE1F6E}"/>
              </a:ext>
            </a:extLst>
          </p:cNvPr>
          <p:cNvSpPr>
            <a:spLocks noGrp="1"/>
          </p:cNvSpPr>
          <p:nvPr>
            <p:ph type="sldNum" sz="quarter" idx="12"/>
          </p:nvPr>
        </p:nvSpPr>
        <p:spPr/>
        <p:txBody>
          <a:bodyPr/>
          <a:lstStyle/>
          <a:p>
            <a:fld id="{26069975-570B-4AFB-8314-9C581E3DE73E}" type="slidenum">
              <a:rPr lang="en-NZ" smtClean="0"/>
              <a:t>‹#›</a:t>
            </a:fld>
            <a:endParaRPr lang="en-NZ"/>
          </a:p>
        </p:txBody>
      </p:sp>
    </p:spTree>
    <p:extLst>
      <p:ext uri="{BB962C8B-B14F-4D97-AF65-F5344CB8AC3E}">
        <p14:creationId xmlns:p14="http://schemas.microsoft.com/office/powerpoint/2010/main" val="32407852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E8970B-110A-441B-8FB8-8D18E41787B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Content Placeholder 2">
            <a:extLst>
              <a:ext uri="{FF2B5EF4-FFF2-40B4-BE49-F238E27FC236}">
                <a16:creationId xmlns:a16="http://schemas.microsoft.com/office/drawing/2014/main" id="{B0F40F1D-160B-49A1-BF47-9265BF4254F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Text Placeholder 3">
            <a:extLst>
              <a:ext uri="{FF2B5EF4-FFF2-40B4-BE49-F238E27FC236}">
                <a16:creationId xmlns:a16="http://schemas.microsoft.com/office/drawing/2014/main" id="{D778F0A7-5C31-4F33-9007-6BCEA93DCD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73E5EE3-E53E-4E13-8471-961B3BA5AB1E}"/>
              </a:ext>
            </a:extLst>
          </p:cNvPr>
          <p:cNvSpPr>
            <a:spLocks noGrp="1"/>
          </p:cNvSpPr>
          <p:nvPr>
            <p:ph type="dt" sz="half" idx="10"/>
          </p:nvPr>
        </p:nvSpPr>
        <p:spPr/>
        <p:txBody>
          <a:bodyPr/>
          <a:lstStyle/>
          <a:p>
            <a:fld id="{74B21883-B6F0-4CA1-8087-6CAD5E658918}" type="datetimeFigureOut">
              <a:rPr lang="en-NZ" smtClean="0"/>
              <a:t>28/05/2021</a:t>
            </a:fld>
            <a:endParaRPr lang="en-NZ"/>
          </a:p>
        </p:txBody>
      </p:sp>
      <p:sp>
        <p:nvSpPr>
          <p:cNvPr id="6" name="Footer Placeholder 5">
            <a:extLst>
              <a:ext uri="{FF2B5EF4-FFF2-40B4-BE49-F238E27FC236}">
                <a16:creationId xmlns:a16="http://schemas.microsoft.com/office/drawing/2014/main" id="{B98B0A23-FAF4-4C04-B2F2-5117A72C4034}"/>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8CCD4E28-B7CA-4A31-A672-42F49AACCC3D}"/>
              </a:ext>
            </a:extLst>
          </p:cNvPr>
          <p:cNvSpPr>
            <a:spLocks noGrp="1"/>
          </p:cNvSpPr>
          <p:nvPr>
            <p:ph type="sldNum" sz="quarter" idx="12"/>
          </p:nvPr>
        </p:nvSpPr>
        <p:spPr/>
        <p:txBody>
          <a:bodyPr/>
          <a:lstStyle/>
          <a:p>
            <a:fld id="{26069975-570B-4AFB-8314-9C581E3DE73E}" type="slidenum">
              <a:rPr lang="en-NZ" smtClean="0"/>
              <a:t>‹#›</a:t>
            </a:fld>
            <a:endParaRPr lang="en-NZ"/>
          </a:p>
        </p:txBody>
      </p:sp>
    </p:spTree>
    <p:extLst>
      <p:ext uri="{BB962C8B-B14F-4D97-AF65-F5344CB8AC3E}">
        <p14:creationId xmlns:p14="http://schemas.microsoft.com/office/powerpoint/2010/main" val="31161196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18E015-B915-4795-BE48-36DE1487F73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Picture Placeholder 2">
            <a:extLst>
              <a:ext uri="{FF2B5EF4-FFF2-40B4-BE49-F238E27FC236}">
                <a16:creationId xmlns:a16="http://schemas.microsoft.com/office/drawing/2014/main" id="{569351D8-5124-4588-8B5D-2A25E15E98C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NZ"/>
          </a:p>
        </p:txBody>
      </p:sp>
      <p:sp>
        <p:nvSpPr>
          <p:cNvPr id="4" name="Text Placeholder 3">
            <a:extLst>
              <a:ext uri="{FF2B5EF4-FFF2-40B4-BE49-F238E27FC236}">
                <a16:creationId xmlns:a16="http://schemas.microsoft.com/office/drawing/2014/main" id="{EC21738B-75CC-4337-ACE7-D603E7A76FD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F65C3A4-4043-4852-8490-1DF066E33EB3}"/>
              </a:ext>
            </a:extLst>
          </p:cNvPr>
          <p:cNvSpPr>
            <a:spLocks noGrp="1"/>
          </p:cNvSpPr>
          <p:nvPr>
            <p:ph type="dt" sz="half" idx="10"/>
          </p:nvPr>
        </p:nvSpPr>
        <p:spPr/>
        <p:txBody>
          <a:bodyPr/>
          <a:lstStyle/>
          <a:p>
            <a:fld id="{74B21883-B6F0-4CA1-8087-6CAD5E658918}" type="datetimeFigureOut">
              <a:rPr lang="en-NZ" smtClean="0"/>
              <a:t>28/05/2021</a:t>
            </a:fld>
            <a:endParaRPr lang="en-NZ"/>
          </a:p>
        </p:txBody>
      </p:sp>
      <p:sp>
        <p:nvSpPr>
          <p:cNvPr id="6" name="Footer Placeholder 5">
            <a:extLst>
              <a:ext uri="{FF2B5EF4-FFF2-40B4-BE49-F238E27FC236}">
                <a16:creationId xmlns:a16="http://schemas.microsoft.com/office/drawing/2014/main" id="{E977B930-BA4B-45A4-B626-BED0DA6222B6}"/>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473FAE11-7A04-41EC-84B1-D8E1CE81FB20}"/>
              </a:ext>
            </a:extLst>
          </p:cNvPr>
          <p:cNvSpPr>
            <a:spLocks noGrp="1"/>
          </p:cNvSpPr>
          <p:nvPr>
            <p:ph type="sldNum" sz="quarter" idx="12"/>
          </p:nvPr>
        </p:nvSpPr>
        <p:spPr/>
        <p:txBody>
          <a:bodyPr/>
          <a:lstStyle/>
          <a:p>
            <a:fld id="{26069975-570B-4AFB-8314-9C581E3DE73E}" type="slidenum">
              <a:rPr lang="en-NZ" smtClean="0"/>
              <a:t>‹#›</a:t>
            </a:fld>
            <a:endParaRPr lang="en-NZ"/>
          </a:p>
        </p:txBody>
      </p:sp>
    </p:spTree>
    <p:extLst>
      <p:ext uri="{BB962C8B-B14F-4D97-AF65-F5344CB8AC3E}">
        <p14:creationId xmlns:p14="http://schemas.microsoft.com/office/powerpoint/2010/main" val="32167330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38F8F81-D30A-43AB-B8A0-6474ADDD4C3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NZ"/>
          </a:p>
        </p:txBody>
      </p:sp>
      <p:sp>
        <p:nvSpPr>
          <p:cNvPr id="3" name="Text Placeholder 2">
            <a:extLst>
              <a:ext uri="{FF2B5EF4-FFF2-40B4-BE49-F238E27FC236}">
                <a16:creationId xmlns:a16="http://schemas.microsoft.com/office/drawing/2014/main" id="{C55DC5CE-F39B-4B49-9183-97F68656CE6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932B0780-7990-4B6C-8394-B384CFA097F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B21883-B6F0-4CA1-8087-6CAD5E658918}" type="datetimeFigureOut">
              <a:rPr lang="en-NZ" smtClean="0"/>
              <a:t>28/05/2021</a:t>
            </a:fld>
            <a:endParaRPr lang="en-NZ"/>
          </a:p>
        </p:txBody>
      </p:sp>
      <p:sp>
        <p:nvSpPr>
          <p:cNvPr id="5" name="Footer Placeholder 4">
            <a:extLst>
              <a:ext uri="{FF2B5EF4-FFF2-40B4-BE49-F238E27FC236}">
                <a16:creationId xmlns:a16="http://schemas.microsoft.com/office/drawing/2014/main" id="{C7206F3F-381F-43B0-B0B6-AAD70F74073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NZ"/>
          </a:p>
        </p:txBody>
      </p:sp>
      <p:sp>
        <p:nvSpPr>
          <p:cNvPr id="6" name="Slide Number Placeholder 5">
            <a:extLst>
              <a:ext uri="{FF2B5EF4-FFF2-40B4-BE49-F238E27FC236}">
                <a16:creationId xmlns:a16="http://schemas.microsoft.com/office/drawing/2014/main" id="{D039DCC7-39C5-4A9F-BDDE-50DDE91B5AD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069975-570B-4AFB-8314-9C581E3DE73E}" type="slidenum">
              <a:rPr lang="en-NZ" smtClean="0"/>
              <a:t>‹#›</a:t>
            </a:fld>
            <a:endParaRPr lang="en-NZ"/>
          </a:p>
        </p:txBody>
      </p:sp>
    </p:spTree>
    <p:extLst>
      <p:ext uri="{BB962C8B-B14F-4D97-AF65-F5344CB8AC3E}">
        <p14:creationId xmlns:p14="http://schemas.microsoft.com/office/powerpoint/2010/main" val="37077329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11.PNG"/><Relationship Id="rId2" Type="http://schemas.openxmlformats.org/officeDocument/2006/relationships/image" Target="../media/image8.PNG"/><Relationship Id="rId1" Type="http://schemas.openxmlformats.org/officeDocument/2006/relationships/slideLayout" Target="../slideLayouts/slideLayout1.xml"/><Relationship Id="rId6" Type="http://schemas.openxmlformats.org/officeDocument/2006/relationships/image" Target="../media/image30.PNG"/><Relationship Id="rId5" Type="http://schemas.openxmlformats.org/officeDocument/2006/relationships/customXml" Target="../ink/ink6.xml"/><Relationship Id="rId4" Type="http://schemas.openxmlformats.org/officeDocument/2006/relationships/image" Target="../media/image10.PNG"/></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comments" Target="../comments/comment4.xml"/><Relationship Id="rId2" Type="http://schemas.openxmlformats.org/officeDocument/2006/relationships/image" Target="../media/image8.PNG"/><Relationship Id="rId1" Type="http://schemas.openxmlformats.org/officeDocument/2006/relationships/slideLayout" Target="../slideLayouts/slideLayout1.xml"/><Relationship Id="rId6" Type="http://schemas.openxmlformats.org/officeDocument/2006/relationships/image" Target="../media/image30.PNG"/><Relationship Id="rId5" Type="http://schemas.openxmlformats.org/officeDocument/2006/relationships/customXml" Target="../ink/ink7.xml"/><Relationship Id="rId4" Type="http://schemas.openxmlformats.org/officeDocument/2006/relationships/image" Target="../media/image10.PNG"/></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10" Type="http://schemas.openxmlformats.org/officeDocument/2006/relationships/comments" Target="../comments/comment1.xml"/><Relationship Id="rId4" Type="http://schemas.openxmlformats.org/officeDocument/2006/relationships/image" Target="../media/image2.png"/><Relationship Id="rId9" Type="http://schemas.openxmlformats.org/officeDocument/2006/relationships/image" Target="../media/image7.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comments" Target="../comments/comment2.xml"/><Relationship Id="rId2" Type="http://schemas.openxmlformats.org/officeDocument/2006/relationships/image" Target="../media/image8.PNG"/><Relationship Id="rId1" Type="http://schemas.openxmlformats.org/officeDocument/2006/relationships/slideLayout" Target="../slideLayouts/slideLayout1.xml"/><Relationship Id="rId6" Type="http://schemas.openxmlformats.org/officeDocument/2006/relationships/image" Target="../media/image30.PNG"/><Relationship Id="rId5" Type="http://schemas.openxmlformats.org/officeDocument/2006/relationships/customXml" Target="../ink/ink1.xml"/><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xml"/><Relationship Id="rId6" Type="http://schemas.openxmlformats.org/officeDocument/2006/relationships/image" Target="../media/image30.PNG"/><Relationship Id="rId5" Type="http://schemas.openxmlformats.org/officeDocument/2006/relationships/customXml" Target="../ink/ink2.xml"/><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comments" Target="../comments/comment3.xml"/><Relationship Id="rId2" Type="http://schemas.openxmlformats.org/officeDocument/2006/relationships/image" Target="../media/image8.PNG"/><Relationship Id="rId1" Type="http://schemas.openxmlformats.org/officeDocument/2006/relationships/slideLayout" Target="../slideLayouts/slideLayout1.xml"/><Relationship Id="rId6" Type="http://schemas.openxmlformats.org/officeDocument/2006/relationships/image" Target="../media/image30.PNG"/><Relationship Id="rId5" Type="http://schemas.openxmlformats.org/officeDocument/2006/relationships/customXml" Target="../ink/ink3.xml"/><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11.PNG"/><Relationship Id="rId2" Type="http://schemas.openxmlformats.org/officeDocument/2006/relationships/image" Target="../media/image8.PNG"/><Relationship Id="rId1" Type="http://schemas.openxmlformats.org/officeDocument/2006/relationships/slideLayout" Target="../slideLayouts/slideLayout1.xml"/><Relationship Id="rId6" Type="http://schemas.openxmlformats.org/officeDocument/2006/relationships/image" Target="../media/image30.PNG"/><Relationship Id="rId5" Type="http://schemas.openxmlformats.org/officeDocument/2006/relationships/customXml" Target="../ink/ink4.xml"/><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11.PNG"/><Relationship Id="rId2" Type="http://schemas.openxmlformats.org/officeDocument/2006/relationships/image" Target="../media/image8.PNG"/><Relationship Id="rId1" Type="http://schemas.openxmlformats.org/officeDocument/2006/relationships/slideLayout" Target="../slideLayouts/slideLayout1.xml"/><Relationship Id="rId6" Type="http://schemas.openxmlformats.org/officeDocument/2006/relationships/image" Target="../media/image30.PNG"/><Relationship Id="rId5" Type="http://schemas.openxmlformats.org/officeDocument/2006/relationships/customXml" Target="../ink/ink5.xml"/><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CD2D77-872B-43F4-BF7C-5DF2C9D5A6F3}"/>
              </a:ext>
            </a:extLst>
          </p:cNvPr>
          <p:cNvSpPr>
            <a:spLocks noGrp="1"/>
          </p:cNvSpPr>
          <p:nvPr>
            <p:ph type="ctrTitle"/>
          </p:nvPr>
        </p:nvSpPr>
        <p:spPr/>
        <p:txBody>
          <a:bodyPr/>
          <a:lstStyle/>
          <a:p>
            <a:r>
              <a:rPr lang="en-NZ" dirty="0"/>
              <a:t>Brew Buddy</a:t>
            </a:r>
          </a:p>
        </p:txBody>
      </p:sp>
      <p:sp>
        <p:nvSpPr>
          <p:cNvPr id="3" name="Subtitle 2">
            <a:extLst>
              <a:ext uri="{FF2B5EF4-FFF2-40B4-BE49-F238E27FC236}">
                <a16:creationId xmlns:a16="http://schemas.microsoft.com/office/drawing/2014/main" id="{A8F9A244-F850-48C8-97D5-7B365FC6F944}"/>
              </a:ext>
            </a:extLst>
          </p:cNvPr>
          <p:cNvSpPr>
            <a:spLocks noGrp="1"/>
          </p:cNvSpPr>
          <p:nvPr>
            <p:ph type="subTitle" idx="1"/>
          </p:nvPr>
        </p:nvSpPr>
        <p:spPr/>
        <p:txBody>
          <a:bodyPr/>
          <a:lstStyle/>
          <a:p>
            <a:r>
              <a:rPr lang="en-NZ" dirty="0"/>
              <a:t>Sam Ward</a:t>
            </a:r>
          </a:p>
          <a:p>
            <a:r>
              <a:rPr lang="en-NZ" dirty="0"/>
              <a:t>Jacob Boon</a:t>
            </a:r>
          </a:p>
          <a:p>
            <a:r>
              <a:rPr lang="en-NZ" dirty="0"/>
              <a:t>Michael Emmerson</a:t>
            </a:r>
          </a:p>
        </p:txBody>
      </p:sp>
    </p:spTree>
    <p:extLst>
      <p:ext uri="{BB962C8B-B14F-4D97-AF65-F5344CB8AC3E}">
        <p14:creationId xmlns:p14="http://schemas.microsoft.com/office/powerpoint/2010/main" val="40375125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Cylinder 91">
            <a:extLst>
              <a:ext uri="{FF2B5EF4-FFF2-40B4-BE49-F238E27FC236}">
                <a16:creationId xmlns:a16="http://schemas.microsoft.com/office/drawing/2014/main" id="{612F9D29-7FA7-404F-B102-44A26AADCE71}"/>
              </a:ext>
            </a:extLst>
          </p:cNvPr>
          <p:cNvSpPr/>
          <p:nvPr/>
        </p:nvSpPr>
        <p:spPr>
          <a:xfrm>
            <a:off x="230016" y="2087960"/>
            <a:ext cx="1301395" cy="1870751"/>
          </a:xfrm>
          <a:prstGeom prst="can">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dirty="0">
              <a:solidFill>
                <a:schemeClr val="tx1"/>
              </a:solidFill>
            </a:endParaRPr>
          </a:p>
        </p:txBody>
      </p:sp>
      <p:sp>
        <p:nvSpPr>
          <p:cNvPr id="70" name="Cylinder 69">
            <a:extLst>
              <a:ext uri="{FF2B5EF4-FFF2-40B4-BE49-F238E27FC236}">
                <a16:creationId xmlns:a16="http://schemas.microsoft.com/office/drawing/2014/main" id="{5AA3D119-45B5-46D7-8C6B-11F7A00A82AC}"/>
              </a:ext>
            </a:extLst>
          </p:cNvPr>
          <p:cNvSpPr/>
          <p:nvPr/>
        </p:nvSpPr>
        <p:spPr>
          <a:xfrm>
            <a:off x="1694000" y="3311252"/>
            <a:ext cx="2399334" cy="2865654"/>
          </a:xfrm>
          <a:prstGeom prst="can">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dirty="0">
              <a:solidFill>
                <a:schemeClr val="tx1"/>
              </a:solidFill>
            </a:endParaRPr>
          </a:p>
        </p:txBody>
      </p:sp>
      <p:pic>
        <p:nvPicPr>
          <p:cNvPr id="11" name="Picture 10" descr="Chart&#10;&#10;Description automatically generated with medium confidence">
            <a:extLst>
              <a:ext uri="{FF2B5EF4-FFF2-40B4-BE49-F238E27FC236}">
                <a16:creationId xmlns:a16="http://schemas.microsoft.com/office/drawing/2014/main" id="{5AFFF5C1-8B31-45B9-8DEA-1C06296310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49737" y="1014550"/>
            <a:ext cx="312482" cy="201729"/>
          </a:xfrm>
          <a:prstGeom prst="rect">
            <a:avLst/>
          </a:prstGeom>
        </p:spPr>
      </p:pic>
      <p:pic>
        <p:nvPicPr>
          <p:cNvPr id="3" name="Picture 2" descr="A picture containing rectangle&#10;&#10;Description automatically generated">
            <a:extLst>
              <a:ext uri="{FF2B5EF4-FFF2-40B4-BE49-F238E27FC236}">
                <a16:creationId xmlns:a16="http://schemas.microsoft.com/office/drawing/2014/main" id="{2FB08780-9860-4C18-B052-D87357F9ACA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44808" y="998713"/>
            <a:ext cx="360239" cy="232796"/>
          </a:xfrm>
          <a:prstGeom prst="rect">
            <a:avLst/>
          </a:prstGeom>
        </p:spPr>
      </p:pic>
      <p:pic>
        <p:nvPicPr>
          <p:cNvPr id="154" name="Picture 153" descr="A picture containing icon&#10;&#10;Description automatically generated">
            <a:extLst>
              <a:ext uri="{FF2B5EF4-FFF2-40B4-BE49-F238E27FC236}">
                <a16:creationId xmlns:a16="http://schemas.microsoft.com/office/drawing/2014/main" id="{CC650A3B-BA1A-4051-99E3-E38921945FC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a:off x="5049610" y="1779727"/>
            <a:ext cx="1057283" cy="900924"/>
          </a:xfrm>
          <a:prstGeom prst="rect">
            <a:avLst/>
          </a:prstGeom>
        </p:spPr>
      </p:pic>
      <p:pic>
        <p:nvPicPr>
          <p:cNvPr id="73" name="Picture 72" descr="A picture containing icon&#10;&#10;Description automatically generated">
            <a:extLst>
              <a:ext uri="{FF2B5EF4-FFF2-40B4-BE49-F238E27FC236}">
                <a16:creationId xmlns:a16="http://schemas.microsoft.com/office/drawing/2014/main" id="{BCBD2FE8-17F6-482E-96E4-97899EEAE27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52256" y="1777030"/>
            <a:ext cx="1057283" cy="900924"/>
          </a:xfrm>
          <a:prstGeom prst="rect">
            <a:avLst/>
          </a:prstGeom>
        </p:spPr>
      </p:pic>
      <p:pic>
        <p:nvPicPr>
          <p:cNvPr id="68" name="Picture 67" descr="A picture containing icon&#10;&#10;Description automatically generated">
            <a:extLst>
              <a:ext uri="{FF2B5EF4-FFF2-40B4-BE49-F238E27FC236}">
                <a16:creationId xmlns:a16="http://schemas.microsoft.com/office/drawing/2014/main" id="{6F824782-477B-45FD-B506-765920FE92B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V="1">
            <a:off x="5141122" y="5308463"/>
            <a:ext cx="1057283" cy="895357"/>
          </a:xfrm>
          <a:prstGeom prst="rect">
            <a:avLst/>
          </a:prstGeom>
        </p:spPr>
      </p:pic>
      <p:pic>
        <p:nvPicPr>
          <p:cNvPr id="153" name="Picture 152" descr="A picture containing icon&#10;&#10;Description automatically generated">
            <a:extLst>
              <a:ext uri="{FF2B5EF4-FFF2-40B4-BE49-F238E27FC236}">
                <a16:creationId xmlns:a16="http://schemas.microsoft.com/office/drawing/2014/main" id="{CD144843-B73B-40E6-B7D4-A337A1FE107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flipV="1">
            <a:off x="5033577" y="5308463"/>
            <a:ext cx="1057283" cy="895357"/>
          </a:xfrm>
          <a:prstGeom prst="rect">
            <a:avLst/>
          </a:prstGeom>
        </p:spPr>
      </p:pic>
      <p:sp>
        <p:nvSpPr>
          <p:cNvPr id="5" name="Rectangle: Rounded Corners 4">
            <a:extLst>
              <a:ext uri="{FF2B5EF4-FFF2-40B4-BE49-F238E27FC236}">
                <a16:creationId xmlns:a16="http://schemas.microsoft.com/office/drawing/2014/main" id="{F78E4356-0AAF-474D-8343-695FD1A8B7A4}"/>
              </a:ext>
            </a:extLst>
          </p:cNvPr>
          <p:cNvSpPr/>
          <p:nvPr/>
        </p:nvSpPr>
        <p:spPr>
          <a:xfrm>
            <a:off x="5105784" y="3976727"/>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dirty="0">
                <a:solidFill>
                  <a:schemeClr val="tx1"/>
                </a:solidFill>
              </a:rPr>
              <a:t>Pump</a:t>
            </a:r>
          </a:p>
        </p:txBody>
      </p:sp>
      <p:sp>
        <p:nvSpPr>
          <p:cNvPr id="8" name="Rectangle 7">
            <a:extLst>
              <a:ext uri="{FF2B5EF4-FFF2-40B4-BE49-F238E27FC236}">
                <a16:creationId xmlns:a16="http://schemas.microsoft.com/office/drawing/2014/main" id="{518910D3-A968-493C-9E8D-F65B19EC61EC}"/>
              </a:ext>
            </a:extLst>
          </p:cNvPr>
          <p:cNvSpPr/>
          <p:nvPr/>
        </p:nvSpPr>
        <p:spPr>
          <a:xfrm>
            <a:off x="8613986" y="4668465"/>
            <a:ext cx="1881995" cy="146635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dirty="0">
                <a:solidFill>
                  <a:schemeClr val="tx1"/>
                </a:solidFill>
              </a:rPr>
              <a:t>Sparge Tank or tap connection</a:t>
            </a:r>
          </a:p>
        </p:txBody>
      </p:sp>
      <p:sp>
        <p:nvSpPr>
          <p:cNvPr id="39" name="Rectangle: Rounded Corners 38">
            <a:extLst>
              <a:ext uri="{FF2B5EF4-FFF2-40B4-BE49-F238E27FC236}">
                <a16:creationId xmlns:a16="http://schemas.microsoft.com/office/drawing/2014/main" id="{E7DD6160-BC09-459D-8068-39A9149DE7A7}"/>
              </a:ext>
            </a:extLst>
          </p:cNvPr>
          <p:cNvSpPr/>
          <p:nvPr/>
        </p:nvSpPr>
        <p:spPr>
          <a:xfrm>
            <a:off x="5105784" y="4567105"/>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dirty="0">
                <a:solidFill>
                  <a:schemeClr val="tx1"/>
                </a:solidFill>
              </a:rPr>
              <a:t>Sensor Assembly</a:t>
            </a:r>
          </a:p>
        </p:txBody>
      </p:sp>
      <p:sp>
        <p:nvSpPr>
          <p:cNvPr id="40" name="Rectangle 39">
            <a:extLst>
              <a:ext uri="{FF2B5EF4-FFF2-40B4-BE49-F238E27FC236}">
                <a16:creationId xmlns:a16="http://schemas.microsoft.com/office/drawing/2014/main" id="{908F610B-5433-460F-908F-2AE57CE2699D}"/>
              </a:ext>
            </a:extLst>
          </p:cNvPr>
          <p:cNvSpPr/>
          <p:nvPr/>
        </p:nvSpPr>
        <p:spPr>
          <a:xfrm>
            <a:off x="5598352" y="4454056"/>
            <a:ext cx="78480" cy="12008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1" name="Rectangle: Rounded Corners 40">
            <a:extLst>
              <a:ext uri="{FF2B5EF4-FFF2-40B4-BE49-F238E27FC236}">
                <a16:creationId xmlns:a16="http://schemas.microsoft.com/office/drawing/2014/main" id="{F70A76CE-5222-4FBC-BC4D-76AB2DDAEC2D}"/>
              </a:ext>
            </a:extLst>
          </p:cNvPr>
          <p:cNvSpPr/>
          <p:nvPr/>
        </p:nvSpPr>
        <p:spPr>
          <a:xfrm>
            <a:off x="5105784" y="3321692"/>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dirty="0">
                <a:solidFill>
                  <a:schemeClr val="tx1"/>
                </a:solidFill>
              </a:rPr>
              <a:t>Needle valve</a:t>
            </a:r>
          </a:p>
        </p:txBody>
      </p:sp>
      <p:sp>
        <p:nvSpPr>
          <p:cNvPr id="42" name="Rectangle 41">
            <a:extLst>
              <a:ext uri="{FF2B5EF4-FFF2-40B4-BE49-F238E27FC236}">
                <a16:creationId xmlns:a16="http://schemas.microsoft.com/office/drawing/2014/main" id="{971E7B09-1342-4795-9A30-F8027705F029}"/>
              </a:ext>
            </a:extLst>
          </p:cNvPr>
          <p:cNvSpPr/>
          <p:nvPr/>
        </p:nvSpPr>
        <p:spPr>
          <a:xfrm flipH="1">
            <a:off x="5598351" y="3799021"/>
            <a:ext cx="78479" cy="18474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3" name="Rectangle: Rounded Corners 42">
            <a:extLst>
              <a:ext uri="{FF2B5EF4-FFF2-40B4-BE49-F238E27FC236}">
                <a16:creationId xmlns:a16="http://schemas.microsoft.com/office/drawing/2014/main" id="{0B08F387-651B-4AF8-9CF7-54AA5237F501}"/>
              </a:ext>
            </a:extLst>
          </p:cNvPr>
          <p:cNvSpPr/>
          <p:nvPr/>
        </p:nvSpPr>
        <p:spPr>
          <a:xfrm>
            <a:off x="5105784" y="2683174"/>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dirty="0">
                <a:solidFill>
                  <a:schemeClr val="tx1"/>
                </a:solidFill>
              </a:rPr>
              <a:t>Element</a:t>
            </a:r>
          </a:p>
        </p:txBody>
      </p:sp>
      <p:sp>
        <p:nvSpPr>
          <p:cNvPr id="44" name="Rectangle 43">
            <a:extLst>
              <a:ext uri="{FF2B5EF4-FFF2-40B4-BE49-F238E27FC236}">
                <a16:creationId xmlns:a16="http://schemas.microsoft.com/office/drawing/2014/main" id="{21320AC8-7EBA-495A-A82F-A6391EE0AC1B}"/>
              </a:ext>
            </a:extLst>
          </p:cNvPr>
          <p:cNvSpPr/>
          <p:nvPr/>
        </p:nvSpPr>
        <p:spPr>
          <a:xfrm flipH="1">
            <a:off x="5584312" y="3160503"/>
            <a:ext cx="92517" cy="15074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6" name="Rectangle 65">
            <a:extLst>
              <a:ext uri="{FF2B5EF4-FFF2-40B4-BE49-F238E27FC236}">
                <a16:creationId xmlns:a16="http://schemas.microsoft.com/office/drawing/2014/main" id="{711C2D60-A5EA-4739-A301-6B4FC7538F13}"/>
              </a:ext>
            </a:extLst>
          </p:cNvPr>
          <p:cNvSpPr/>
          <p:nvPr/>
        </p:nvSpPr>
        <p:spPr>
          <a:xfrm flipH="1">
            <a:off x="5578253" y="2343734"/>
            <a:ext cx="91737" cy="34354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6" name="Rectangle 35">
            <a:extLst>
              <a:ext uri="{FF2B5EF4-FFF2-40B4-BE49-F238E27FC236}">
                <a16:creationId xmlns:a16="http://schemas.microsoft.com/office/drawing/2014/main" id="{B9758194-0B37-4EF2-A0C1-459A41DCFF33}"/>
              </a:ext>
            </a:extLst>
          </p:cNvPr>
          <p:cNvSpPr/>
          <p:nvPr/>
        </p:nvSpPr>
        <p:spPr>
          <a:xfrm>
            <a:off x="4049339" y="5810604"/>
            <a:ext cx="1370613" cy="7637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7" name="Rectangle 36">
            <a:extLst>
              <a:ext uri="{FF2B5EF4-FFF2-40B4-BE49-F238E27FC236}">
                <a16:creationId xmlns:a16="http://schemas.microsoft.com/office/drawing/2014/main" id="{25C19951-6A40-4034-8374-B533EE75B0C0}"/>
              </a:ext>
            </a:extLst>
          </p:cNvPr>
          <p:cNvSpPr/>
          <p:nvPr/>
        </p:nvSpPr>
        <p:spPr>
          <a:xfrm>
            <a:off x="5820909" y="5800159"/>
            <a:ext cx="2793077" cy="7637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8" name="Rectangle 37">
            <a:extLst>
              <a:ext uri="{FF2B5EF4-FFF2-40B4-BE49-F238E27FC236}">
                <a16:creationId xmlns:a16="http://schemas.microsoft.com/office/drawing/2014/main" id="{7C05CBCB-299F-4780-9D7D-DBFDFDE857B5}"/>
              </a:ext>
            </a:extLst>
          </p:cNvPr>
          <p:cNvSpPr/>
          <p:nvPr/>
        </p:nvSpPr>
        <p:spPr>
          <a:xfrm>
            <a:off x="5588052" y="5035040"/>
            <a:ext cx="74347" cy="59899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23" name="Rectangle 22">
            <a:extLst>
              <a:ext uri="{FF2B5EF4-FFF2-40B4-BE49-F238E27FC236}">
                <a16:creationId xmlns:a16="http://schemas.microsoft.com/office/drawing/2014/main" id="{81C6BAA0-9F4B-4BE4-BC9E-33E6C5E0359E}"/>
              </a:ext>
            </a:extLst>
          </p:cNvPr>
          <p:cNvSpPr/>
          <p:nvPr/>
        </p:nvSpPr>
        <p:spPr>
          <a:xfrm>
            <a:off x="4812308" y="1093216"/>
            <a:ext cx="76200" cy="108694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24" name="Rectangle 23">
            <a:extLst>
              <a:ext uri="{FF2B5EF4-FFF2-40B4-BE49-F238E27FC236}">
                <a16:creationId xmlns:a16="http://schemas.microsoft.com/office/drawing/2014/main" id="{BBF1CCB6-6875-4085-AF0D-B50C03FAA6C5}"/>
              </a:ext>
            </a:extLst>
          </p:cNvPr>
          <p:cNvSpPr/>
          <p:nvPr/>
        </p:nvSpPr>
        <p:spPr>
          <a:xfrm>
            <a:off x="4812307" y="2118616"/>
            <a:ext cx="605172" cy="6339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3" name="Rectangle 32">
            <a:extLst>
              <a:ext uri="{FF2B5EF4-FFF2-40B4-BE49-F238E27FC236}">
                <a16:creationId xmlns:a16="http://schemas.microsoft.com/office/drawing/2014/main" id="{A4D2F845-46C8-4B6C-AFF0-E52740CBCAE3}"/>
              </a:ext>
            </a:extLst>
          </p:cNvPr>
          <p:cNvSpPr/>
          <p:nvPr/>
        </p:nvSpPr>
        <p:spPr>
          <a:xfrm>
            <a:off x="5509649" y="1093216"/>
            <a:ext cx="1587977" cy="7637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5" name="Rectangle 44">
            <a:extLst>
              <a:ext uri="{FF2B5EF4-FFF2-40B4-BE49-F238E27FC236}">
                <a16:creationId xmlns:a16="http://schemas.microsoft.com/office/drawing/2014/main" id="{10676021-0049-4683-8BC1-A4F32D02B138}"/>
              </a:ext>
            </a:extLst>
          </p:cNvPr>
          <p:cNvSpPr/>
          <p:nvPr/>
        </p:nvSpPr>
        <p:spPr>
          <a:xfrm>
            <a:off x="4536660" y="1091363"/>
            <a:ext cx="737929" cy="6525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7" name="Rectangle: Rounded Corners 46">
            <a:extLst>
              <a:ext uri="{FF2B5EF4-FFF2-40B4-BE49-F238E27FC236}">
                <a16:creationId xmlns:a16="http://schemas.microsoft.com/office/drawing/2014/main" id="{3A16E2E3-9B77-4E44-BCAD-FEA492434D71}"/>
              </a:ext>
            </a:extLst>
          </p:cNvPr>
          <p:cNvSpPr/>
          <p:nvPr/>
        </p:nvSpPr>
        <p:spPr>
          <a:xfrm>
            <a:off x="3422606" y="893819"/>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dirty="0">
                <a:solidFill>
                  <a:schemeClr val="tx1"/>
                </a:solidFill>
              </a:rPr>
              <a:t>Sensor Assembly</a:t>
            </a:r>
          </a:p>
        </p:txBody>
      </p:sp>
      <p:sp>
        <p:nvSpPr>
          <p:cNvPr id="48" name="Rectangle 47">
            <a:extLst>
              <a:ext uri="{FF2B5EF4-FFF2-40B4-BE49-F238E27FC236}">
                <a16:creationId xmlns:a16="http://schemas.microsoft.com/office/drawing/2014/main" id="{8D66FCAB-9E86-4734-A8B2-F4D77935E9C5}"/>
              </a:ext>
            </a:extLst>
          </p:cNvPr>
          <p:cNvSpPr/>
          <p:nvPr/>
        </p:nvSpPr>
        <p:spPr>
          <a:xfrm>
            <a:off x="2848154" y="1091363"/>
            <a:ext cx="561940" cy="6525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4" name="Cylinder 13">
            <a:extLst>
              <a:ext uri="{FF2B5EF4-FFF2-40B4-BE49-F238E27FC236}">
                <a16:creationId xmlns:a16="http://schemas.microsoft.com/office/drawing/2014/main" id="{19A00142-DA74-448E-A0F5-DA0AAD1D385B}"/>
              </a:ext>
            </a:extLst>
          </p:cNvPr>
          <p:cNvSpPr/>
          <p:nvPr/>
        </p:nvSpPr>
        <p:spPr>
          <a:xfrm>
            <a:off x="1696019" y="2376557"/>
            <a:ext cx="2399334" cy="3810789"/>
          </a:xfrm>
          <a:prstGeom prst="can">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dirty="0">
                <a:solidFill>
                  <a:schemeClr val="tx1"/>
                </a:solidFill>
              </a:rPr>
              <a:t>Brew Kettle</a:t>
            </a:r>
          </a:p>
        </p:txBody>
      </p:sp>
      <p:sp>
        <p:nvSpPr>
          <p:cNvPr id="46" name="Rectangle 45">
            <a:extLst>
              <a:ext uri="{FF2B5EF4-FFF2-40B4-BE49-F238E27FC236}">
                <a16:creationId xmlns:a16="http://schemas.microsoft.com/office/drawing/2014/main" id="{058E1C0D-D8BB-4A5D-8B39-19A4FAD21318}"/>
              </a:ext>
            </a:extLst>
          </p:cNvPr>
          <p:cNvSpPr/>
          <p:nvPr/>
        </p:nvSpPr>
        <p:spPr>
          <a:xfrm>
            <a:off x="2846891" y="1093215"/>
            <a:ext cx="64952" cy="147711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5" name="TextBox 14">
            <a:extLst>
              <a:ext uri="{FF2B5EF4-FFF2-40B4-BE49-F238E27FC236}">
                <a16:creationId xmlns:a16="http://schemas.microsoft.com/office/drawing/2014/main" id="{75C450A7-7288-49FD-8D9F-D675E58BDAD3}"/>
              </a:ext>
            </a:extLst>
          </p:cNvPr>
          <p:cNvSpPr txBox="1"/>
          <p:nvPr/>
        </p:nvSpPr>
        <p:spPr>
          <a:xfrm>
            <a:off x="447741" y="352251"/>
            <a:ext cx="2837793" cy="461665"/>
          </a:xfrm>
          <a:prstGeom prst="rect">
            <a:avLst/>
          </a:prstGeom>
          <a:noFill/>
        </p:spPr>
        <p:txBody>
          <a:bodyPr wrap="square" rtlCol="0">
            <a:spAutoFit/>
          </a:bodyPr>
          <a:lstStyle/>
          <a:p>
            <a:r>
              <a:rPr lang="en-NZ" sz="2400" b="1" dirty="0">
                <a:solidFill>
                  <a:srgbClr val="FF0000"/>
                </a:solidFill>
              </a:rPr>
              <a:t>Stage 6: Transfer</a:t>
            </a:r>
          </a:p>
        </p:txBody>
      </p:sp>
      <p:sp>
        <p:nvSpPr>
          <p:cNvPr id="55" name="TextBox 54">
            <a:extLst>
              <a:ext uri="{FF2B5EF4-FFF2-40B4-BE49-F238E27FC236}">
                <a16:creationId xmlns:a16="http://schemas.microsoft.com/office/drawing/2014/main" id="{E3EF1427-FE2C-4D71-B403-2B7A41C4BB3C}"/>
              </a:ext>
            </a:extLst>
          </p:cNvPr>
          <p:cNvSpPr txBox="1"/>
          <p:nvPr/>
        </p:nvSpPr>
        <p:spPr>
          <a:xfrm>
            <a:off x="7769474" y="5836398"/>
            <a:ext cx="809079" cy="338554"/>
          </a:xfrm>
          <a:prstGeom prst="rect">
            <a:avLst/>
          </a:prstGeom>
          <a:noFill/>
        </p:spPr>
        <p:txBody>
          <a:bodyPr wrap="square" rtlCol="0">
            <a:spAutoFit/>
          </a:bodyPr>
          <a:lstStyle/>
          <a:p>
            <a:r>
              <a:rPr lang="en-NZ" sz="1600" dirty="0">
                <a:solidFill>
                  <a:srgbClr val="00B050"/>
                </a:solidFill>
              </a:rPr>
              <a:t>Input 1</a:t>
            </a:r>
            <a:endParaRPr lang="en-NZ" sz="2400" dirty="0">
              <a:solidFill>
                <a:srgbClr val="00B050"/>
              </a:solidFill>
            </a:endParaRPr>
          </a:p>
        </p:txBody>
      </p:sp>
      <p:sp>
        <p:nvSpPr>
          <p:cNvPr id="57" name="TextBox 56">
            <a:extLst>
              <a:ext uri="{FF2B5EF4-FFF2-40B4-BE49-F238E27FC236}">
                <a16:creationId xmlns:a16="http://schemas.microsoft.com/office/drawing/2014/main" id="{16A93C7A-F7B8-405C-B941-986ED4083E8E}"/>
              </a:ext>
            </a:extLst>
          </p:cNvPr>
          <p:cNvSpPr txBox="1"/>
          <p:nvPr/>
        </p:nvSpPr>
        <p:spPr>
          <a:xfrm>
            <a:off x="5233050" y="6048499"/>
            <a:ext cx="809079" cy="338554"/>
          </a:xfrm>
          <a:prstGeom prst="rect">
            <a:avLst/>
          </a:prstGeom>
          <a:noFill/>
        </p:spPr>
        <p:txBody>
          <a:bodyPr wrap="square" rtlCol="0">
            <a:spAutoFit/>
          </a:bodyPr>
          <a:lstStyle/>
          <a:p>
            <a:r>
              <a:rPr lang="en-NZ" sz="1600" dirty="0">
                <a:solidFill>
                  <a:srgbClr val="00B050"/>
                </a:solidFill>
              </a:rPr>
              <a:t>Valve 1</a:t>
            </a:r>
            <a:endParaRPr lang="en-NZ" sz="2400" dirty="0">
              <a:solidFill>
                <a:srgbClr val="00B050"/>
              </a:solidFill>
            </a:endParaRPr>
          </a:p>
        </p:txBody>
      </p:sp>
      <p:sp>
        <p:nvSpPr>
          <p:cNvPr id="58" name="TextBox 57">
            <a:extLst>
              <a:ext uri="{FF2B5EF4-FFF2-40B4-BE49-F238E27FC236}">
                <a16:creationId xmlns:a16="http://schemas.microsoft.com/office/drawing/2014/main" id="{2098ADD2-AB91-4B64-AD19-4AD9B8C775F1}"/>
              </a:ext>
            </a:extLst>
          </p:cNvPr>
          <p:cNvSpPr txBox="1"/>
          <p:nvPr/>
        </p:nvSpPr>
        <p:spPr>
          <a:xfrm>
            <a:off x="5272289" y="1596111"/>
            <a:ext cx="809079" cy="338554"/>
          </a:xfrm>
          <a:prstGeom prst="rect">
            <a:avLst/>
          </a:prstGeom>
          <a:noFill/>
        </p:spPr>
        <p:txBody>
          <a:bodyPr wrap="square" rtlCol="0">
            <a:spAutoFit/>
          </a:bodyPr>
          <a:lstStyle/>
          <a:p>
            <a:r>
              <a:rPr lang="en-NZ" sz="1600" dirty="0">
                <a:solidFill>
                  <a:srgbClr val="00B050"/>
                </a:solidFill>
              </a:rPr>
              <a:t>Valve 2</a:t>
            </a:r>
            <a:endParaRPr lang="en-NZ" sz="2400" dirty="0">
              <a:solidFill>
                <a:srgbClr val="00B050"/>
              </a:solidFill>
            </a:endParaRPr>
          </a:p>
        </p:txBody>
      </p:sp>
      <p:sp>
        <p:nvSpPr>
          <p:cNvPr id="59" name="TextBox 58">
            <a:extLst>
              <a:ext uri="{FF2B5EF4-FFF2-40B4-BE49-F238E27FC236}">
                <a16:creationId xmlns:a16="http://schemas.microsoft.com/office/drawing/2014/main" id="{48FCFBE7-7264-4590-84B7-0965FF8950E6}"/>
              </a:ext>
            </a:extLst>
          </p:cNvPr>
          <p:cNvSpPr txBox="1"/>
          <p:nvPr/>
        </p:nvSpPr>
        <p:spPr>
          <a:xfrm>
            <a:off x="2900606" y="2035998"/>
            <a:ext cx="965494" cy="338554"/>
          </a:xfrm>
          <a:prstGeom prst="rect">
            <a:avLst/>
          </a:prstGeom>
          <a:noFill/>
        </p:spPr>
        <p:txBody>
          <a:bodyPr wrap="square" rtlCol="0">
            <a:spAutoFit/>
          </a:bodyPr>
          <a:lstStyle/>
          <a:p>
            <a:r>
              <a:rPr lang="en-NZ" sz="1600" dirty="0">
                <a:solidFill>
                  <a:srgbClr val="00B050"/>
                </a:solidFill>
              </a:rPr>
              <a:t>Output 1</a:t>
            </a:r>
            <a:endParaRPr lang="en-NZ" sz="2400" dirty="0">
              <a:solidFill>
                <a:srgbClr val="00B050"/>
              </a:solidFill>
            </a:endParaRPr>
          </a:p>
        </p:txBody>
      </p:sp>
      <p:sp>
        <p:nvSpPr>
          <p:cNvPr id="61" name="Rectangle 60">
            <a:extLst>
              <a:ext uri="{FF2B5EF4-FFF2-40B4-BE49-F238E27FC236}">
                <a16:creationId xmlns:a16="http://schemas.microsoft.com/office/drawing/2014/main" id="{0D0BDAE5-2C02-4D1B-A471-C5042FDAB457}"/>
              </a:ext>
            </a:extLst>
          </p:cNvPr>
          <p:cNvSpPr/>
          <p:nvPr/>
        </p:nvSpPr>
        <p:spPr>
          <a:xfrm>
            <a:off x="5593396" y="5035040"/>
            <a:ext cx="74347" cy="598998"/>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2" name="Rectangle 61">
            <a:extLst>
              <a:ext uri="{FF2B5EF4-FFF2-40B4-BE49-F238E27FC236}">
                <a16:creationId xmlns:a16="http://schemas.microsoft.com/office/drawing/2014/main" id="{1B7D6F21-6506-457E-9713-0CC896F60519}"/>
              </a:ext>
            </a:extLst>
          </p:cNvPr>
          <p:cNvSpPr/>
          <p:nvPr/>
        </p:nvSpPr>
        <p:spPr>
          <a:xfrm>
            <a:off x="5591510" y="4451699"/>
            <a:ext cx="78480" cy="120086"/>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3" name="Rectangle 62">
            <a:extLst>
              <a:ext uri="{FF2B5EF4-FFF2-40B4-BE49-F238E27FC236}">
                <a16:creationId xmlns:a16="http://schemas.microsoft.com/office/drawing/2014/main" id="{4225E49B-6858-4526-83D5-B509D40E4A2A}"/>
              </a:ext>
            </a:extLst>
          </p:cNvPr>
          <p:cNvSpPr/>
          <p:nvPr/>
        </p:nvSpPr>
        <p:spPr>
          <a:xfrm flipH="1">
            <a:off x="5598349" y="3800049"/>
            <a:ext cx="78479" cy="184743"/>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50" name="Rectangle 49">
            <a:extLst>
              <a:ext uri="{FF2B5EF4-FFF2-40B4-BE49-F238E27FC236}">
                <a16:creationId xmlns:a16="http://schemas.microsoft.com/office/drawing/2014/main" id="{72C5ECF7-2E7E-43C0-8B81-EDEABB04EA46}"/>
              </a:ext>
            </a:extLst>
          </p:cNvPr>
          <p:cNvSpPr/>
          <p:nvPr/>
        </p:nvSpPr>
        <p:spPr>
          <a:xfrm flipH="1">
            <a:off x="5584311" y="3169764"/>
            <a:ext cx="92517" cy="150749"/>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51" name="Rectangle 50">
            <a:extLst>
              <a:ext uri="{FF2B5EF4-FFF2-40B4-BE49-F238E27FC236}">
                <a16:creationId xmlns:a16="http://schemas.microsoft.com/office/drawing/2014/main" id="{CF4B96BC-7396-4C41-95F7-1C77C394EC78}"/>
              </a:ext>
            </a:extLst>
          </p:cNvPr>
          <p:cNvSpPr/>
          <p:nvPr/>
        </p:nvSpPr>
        <p:spPr>
          <a:xfrm flipH="1">
            <a:off x="5578027" y="2335769"/>
            <a:ext cx="91737" cy="343544"/>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4" name="Rectangle 63">
            <a:extLst>
              <a:ext uri="{FF2B5EF4-FFF2-40B4-BE49-F238E27FC236}">
                <a16:creationId xmlns:a16="http://schemas.microsoft.com/office/drawing/2014/main" id="{B2640DEE-C523-4546-A14C-0330D478095F}"/>
              </a:ext>
            </a:extLst>
          </p:cNvPr>
          <p:cNvSpPr/>
          <p:nvPr/>
        </p:nvSpPr>
        <p:spPr>
          <a:xfrm>
            <a:off x="4541589" y="1087427"/>
            <a:ext cx="737929" cy="65252"/>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5" name="Rectangle 64">
            <a:extLst>
              <a:ext uri="{FF2B5EF4-FFF2-40B4-BE49-F238E27FC236}">
                <a16:creationId xmlns:a16="http://schemas.microsoft.com/office/drawing/2014/main" id="{31F5C8AC-E2BA-47C1-9749-8494850F9B15}"/>
              </a:ext>
            </a:extLst>
          </p:cNvPr>
          <p:cNvSpPr/>
          <p:nvPr/>
        </p:nvSpPr>
        <p:spPr>
          <a:xfrm>
            <a:off x="2845854" y="1087757"/>
            <a:ext cx="561940" cy="65252"/>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7" name="Rectangle 66">
            <a:extLst>
              <a:ext uri="{FF2B5EF4-FFF2-40B4-BE49-F238E27FC236}">
                <a16:creationId xmlns:a16="http://schemas.microsoft.com/office/drawing/2014/main" id="{E1D5B138-5369-46C3-B914-C9C15BE99315}"/>
              </a:ext>
            </a:extLst>
          </p:cNvPr>
          <p:cNvSpPr/>
          <p:nvPr/>
        </p:nvSpPr>
        <p:spPr>
          <a:xfrm>
            <a:off x="2860914" y="1085918"/>
            <a:ext cx="76201" cy="2591978"/>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9" name="Rectangle 68">
            <a:extLst>
              <a:ext uri="{FF2B5EF4-FFF2-40B4-BE49-F238E27FC236}">
                <a16:creationId xmlns:a16="http://schemas.microsoft.com/office/drawing/2014/main" id="{4FC0798C-2A0F-4649-AF5A-06A687088E58}"/>
              </a:ext>
            </a:extLst>
          </p:cNvPr>
          <p:cNvSpPr/>
          <p:nvPr/>
        </p:nvSpPr>
        <p:spPr>
          <a:xfrm>
            <a:off x="4045191" y="5813382"/>
            <a:ext cx="1370613" cy="76371"/>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2" name="Rectangle 71">
            <a:extLst>
              <a:ext uri="{FF2B5EF4-FFF2-40B4-BE49-F238E27FC236}">
                <a16:creationId xmlns:a16="http://schemas.microsoft.com/office/drawing/2014/main" id="{CECBF168-1682-4B53-B5E2-84F396A4EB42}"/>
              </a:ext>
            </a:extLst>
          </p:cNvPr>
          <p:cNvSpPr/>
          <p:nvPr/>
        </p:nvSpPr>
        <p:spPr>
          <a:xfrm flipH="1">
            <a:off x="5580745" y="2341895"/>
            <a:ext cx="91737" cy="343544"/>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1" name="Rectangle 80">
            <a:extLst>
              <a:ext uri="{FF2B5EF4-FFF2-40B4-BE49-F238E27FC236}">
                <a16:creationId xmlns:a16="http://schemas.microsoft.com/office/drawing/2014/main" id="{2A33B0A5-9B85-4526-A241-43937D2DFDFE}"/>
              </a:ext>
            </a:extLst>
          </p:cNvPr>
          <p:cNvSpPr/>
          <p:nvPr/>
        </p:nvSpPr>
        <p:spPr>
          <a:xfrm>
            <a:off x="5589191" y="5033861"/>
            <a:ext cx="74347" cy="598998"/>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2" name="Rectangle 81">
            <a:extLst>
              <a:ext uri="{FF2B5EF4-FFF2-40B4-BE49-F238E27FC236}">
                <a16:creationId xmlns:a16="http://schemas.microsoft.com/office/drawing/2014/main" id="{8CB884E7-38D3-4140-B734-BAD89E2ABF75}"/>
              </a:ext>
            </a:extLst>
          </p:cNvPr>
          <p:cNvSpPr/>
          <p:nvPr/>
        </p:nvSpPr>
        <p:spPr>
          <a:xfrm>
            <a:off x="5587305" y="4450520"/>
            <a:ext cx="78480" cy="120086"/>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3" name="Rectangle 82">
            <a:extLst>
              <a:ext uri="{FF2B5EF4-FFF2-40B4-BE49-F238E27FC236}">
                <a16:creationId xmlns:a16="http://schemas.microsoft.com/office/drawing/2014/main" id="{48BA711C-BD5F-426E-AD35-A9EA6C5F0C43}"/>
              </a:ext>
            </a:extLst>
          </p:cNvPr>
          <p:cNvSpPr/>
          <p:nvPr/>
        </p:nvSpPr>
        <p:spPr>
          <a:xfrm flipH="1">
            <a:off x="5594144" y="3798870"/>
            <a:ext cx="78479" cy="184743"/>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4" name="Rectangle 83">
            <a:extLst>
              <a:ext uri="{FF2B5EF4-FFF2-40B4-BE49-F238E27FC236}">
                <a16:creationId xmlns:a16="http://schemas.microsoft.com/office/drawing/2014/main" id="{972EA81F-89E9-4D1D-A2A6-6D8E0569A4C1}"/>
              </a:ext>
            </a:extLst>
          </p:cNvPr>
          <p:cNvSpPr/>
          <p:nvPr/>
        </p:nvSpPr>
        <p:spPr>
          <a:xfrm flipH="1">
            <a:off x="5586803" y="3167925"/>
            <a:ext cx="92517" cy="150749"/>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5" name="Rectangle 84">
            <a:extLst>
              <a:ext uri="{FF2B5EF4-FFF2-40B4-BE49-F238E27FC236}">
                <a16:creationId xmlns:a16="http://schemas.microsoft.com/office/drawing/2014/main" id="{0AF3A698-B64E-4DDB-83A5-20246F17A7A4}"/>
              </a:ext>
            </a:extLst>
          </p:cNvPr>
          <p:cNvSpPr/>
          <p:nvPr/>
        </p:nvSpPr>
        <p:spPr>
          <a:xfrm>
            <a:off x="4820927" y="2130078"/>
            <a:ext cx="605172" cy="63398"/>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6" name="Rectangle 85">
            <a:extLst>
              <a:ext uri="{FF2B5EF4-FFF2-40B4-BE49-F238E27FC236}">
                <a16:creationId xmlns:a16="http://schemas.microsoft.com/office/drawing/2014/main" id="{E357BFE3-ED01-4F38-8C34-C4D353F109C9}"/>
              </a:ext>
            </a:extLst>
          </p:cNvPr>
          <p:cNvSpPr/>
          <p:nvPr/>
        </p:nvSpPr>
        <p:spPr>
          <a:xfrm>
            <a:off x="4819854" y="1164051"/>
            <a:ext cx="61321" cy="1023195"/>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7" name="Rectangle 86">
            <a:extLst>
              <a:ext uri="{FF2B5EF4-FFF2-40B4-BE49-F238E27FC236}">
                <a16:creationId xmlns:a16="http://schemas.microsoft.com/office/drawing/2014/main" id="{448072A8-B88A-41CB-9A99-8C7F2BC9B675}"/>
              </a:ext>
            </a:extLst>
          </p:cNvPr>
          <p:cNvSpPr/>
          <p:nvPr/>
        </p:nvSpPr>
        <p:spPr>
          <a:xfrm>
            <a:off x="4541589" y="1091363"/>
            <a:ext cx="737929" cy="65252"/>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8" name="Rectangle 87">
            <a:extLst>
              <a:ext uri="{FF2B5EF4-FFF2-40B4-BE49-F238E27FC236}">
                <a16:creationId xmlns:a16="http://schemas.microsoft.com/office/drawing/2014/main" id="{1BBA35BE-53F2-4BE5-9D2B-2CEBDA748EF5}"/>
              </a:ext>
            </a:extLst>
          </p:cNvPr>
          <p:cNvSpPr/>
          <p:nvPr/>
        </p:nvSpPr>
        <p:spPr>
          <a:xfrm>
            <a:off x="2848346" y="1085918"/>
            <a:ext cx="561940" cy="65252"/>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9" name="Rectangle 88">
            <a:extLst>
              <a:ext uri="{FF2B5EF4-FFF2-40B4-BE49-F238E27FC236}">
                <a16:creationId xmlns:a16="http://schemas.microsoft.com/office/drawing/2014/main" id="{233FF75B-3E10-4DE5-92D5-C0E1535C7649}"/>
              </a:ext>
            </a:extLst>
          </p:cNvPr>
          <p:cNvSpPr/>
          <p:nvPr/>
        </p:nvSpPr>
        <p:spPr>
          <a:xfrm>
            <a:off x="2850421" y="1102989"/>
            <a:ext cx="76201" cy="2591978"/>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90" name="Rectangle 89">
            <a:extLst>
              <a:ext uri="{FF2B5EF4-FFF2-40B4-BE49-F238E27FC236}">
                <a16:creationId xmlns:a16="http://schemas.microsoft.com/office/drawing/2014/main" id="{0EB003E4-D40E-471D-B996-16F486754CC9}"/>
              </a:ext>
            </a:extLst>
          </p:cNvPr>
          <p:cNvSpPr/>
          <p:nvPr/>
        </p:nvSpPr>
        <p:spPr>
          <a:xfrm>
            <a:off x="4040986" y="5812203"/>
            <a:ext cx="1370613" cy="76371"/>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mc:AlternateContent xmlns:mc="http://schemas.openxmlformats.org/markup-compatibility/2006" xmlns:p14="http://schemas.microsoft.com/office/powerpoint/2010/main">
        <mc:Choice Requires="p14">
          <p:contentPart p14:bwMode="auto" r:id="rId5">
            <p14:nvContentPartPr>
              <p14:cNvPr id="19" name="Ink 18">
                <a:extLst>
                  <a:ext uri="{FF2B5EF4-FFF2-40B4-BE49-F238E27FC236}">
                    <a16:creationId xmlns:a16="http://schemas.microsoft.com/office/drawing/2014/main" id="{1A59226D-9B43-4002-A2C9-206592BC0226}"/>
                  </a:ext>
                </a:extLst>
              </p14:cNvPr>
              <p14:cNvContentPartPr/>
              <p14:nvPr/>
            </p14:nvContentPartPr>
            <p14:xfrm>
              <a:off x="2827032" y="2968802"/>
              <a:ext cx="136800" cy="13680"/>
            </p14:xfrm>
          </p:contentPart>
        </mc:Choice>
        <mc:Fallback xmlns="">
          <p:pic>
            <p:nvPicPr>
              <p:cNvPr id="19" name="Ink 18">
                <a:extLst>
                  <a:ext uri="{FF2B5EF4-FFF2-40B4-BE49-F238E27FC236}">
                    <a16:creationId xmlns:a16="http://schemas.microsoft.com/office/drawing/2014/main" id="{1A59226D-9B43-4002-A2C9-206592BC0226}"/>
                  </a:ext>
                </a:extLst>
              </p:cNvPr>
              <p:cNvPicPr/>
              <p:nvPr/>
            </p:nvPicPr>
            <p:blipFill>
              <a:blip r:embed="rId6"/>
              <a:stretch>
                <a:fillRect/>
              </a:stretch>
            </p:blipFill>
            <p:spPr>
              <a:xfrm>
                <a:off x="2822712" y="2964482"/>
                <a:ext cx="145440" cy="22320"/>
              </a:xfrm>
              <a:prstGeom prst="rect">
                <a:avLst/>
              </a:prstGeom>
            </p:spPr>
          </p:pic>
        </mc:Fallback>
      </mc:AlternateContent>
      <p:sp>
        <p:nvSpPr>
          <p:cNvPr id="91" name="TextBox 90">
            <a:extLst>
              <a:ext uri="{FF2B5EF4-FFF2-40B4-BE49-F238E27FC236}">
                <a16:creationId xmlns:a16="http://schemas.microsoft.com/office/drawing/2014/main" id="{096A9F62-A29E-4D43-BE82-B4D481D669D0}"/>
              </a:ext>
            </a:extLst>
          </p:cNvPr>
          <p:cNvSpPr txBox="1"/>
          <p:nvPr/>
        </p:nvSpPr>
        <p:spPr>
          <a:xfrm>
            <a:off x="6436109" y="2394756"/>
            <a:ext cx="3281746" cy="2554545"/>
          </a:xfrm>
          <a:prstGeom prst="rect">
            <a:avLst/>
          </a:prstGeom>
          <a:noFill/>
        </p:spPr>
        <p:txBody>
          <a:bodyPr wrap="square" rtlCol="0">
            <a:spAutoFit/>
          </a:bodyPr>
          <a:lstStyle/>
          <a:p>
            <a:r>
              <a:rPr lang="en-NZ" sz="1600" dirty="0"/>
              <a:t>After the cooling phase is complete the pump will turn off. </a:t>
            </a:r>
            <a:br>
              <a:rPr lang="en-NZ" sz="1600" dirty="0"/>
            </a:br>
            <a:r>
              <a:rPr lang="en-NZ" sz="1600" dirty="0"/>
              <a:t>The user will be prompted to ensure output 1 is not below the surface of the wort in the brew kettle. This will allow air to be drawn into the lines and the wort to be drained back into the kettle. (This will drain any wort that is higher than the wort level in the kettle)</a:t>
            </a:r>
            <a:endParaRPr lang="en-NZ" sz="2400" dirty="0"/>
          </a:p>
        </p:txBody>
      </p:sp>
      <p:pic>
        <p:nvPicPr>
          <p:cNvPr id="99" name="Picture 98" descr="A picture containing screw&#10;&#10;Description automatically generated">
            <a:extLst>
              <a:ext uri="{FF2B5EF4-FFF2-40B4-BE49-F238E27FC236}">
                <a16:creationId xmlns:a16="http://schemas.microsoft.com/office/drawing/2014/main" id="{EDD715FA-8350-4670-B928-D1BB38E504C1}"/>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rot="16200000">
            <a:off x="7644174" y="691453"/>
            <a:ext cx="1519464" cy="1613496"/>
          </a:xfrm>
          <a:prstGeom prst="rect">
            <a:avLst/>
          </a:prstGeom>
        </p:spPr>
      </p:pic>
      <p:sp>
        <p:nvSpPr>
          <p:cNvPr id="100" name="Rectangle 99">
            <a:extLst>
              <a:ext uri="{FF2B5EF4-FFF2-40B4-BE49-F238E27FC236}">
                <a16:creationId xmlns:a16="http://schemas.microsoft.com/office/drawing/2014/main" id="{D73EC3C2-CC74-467F-8263-AA1BEE51DEBD}"/>
              </a:ext>
            </a:extLst>
          </p:cNvPr>
          <p:cNvSpPr/>
          <p:nvPr/>
        </p:nvSpPr>
        <p:spPr>
          <a:xfrm>
            <a:off x="5825113" y="2087960"/>
            <a:ext cx="1926610" cy="11002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02" name="Rectangle 101">
            <a:extLst>
              <a:ext uri="{FF2B5EF4-FFF2-40B4-BE49-F238E27FC236}">
                <a16:creationId xmlns:a16="http://schemas.microsoft.com/office/drawing/2014/main" id="{E58F4B2A-389C-494E-9819-FF8321E61916}"/>
              </a:ext>
            </a:extLst>
          </p:cNvPr>
          <p:cNvSpPr/>
          <p:nvPr/>
        </p:nvSpPr>
        <p:spPr>
          <a:xfrm>
            <a:off x="7022310" y="834980"/>
            <a:ext cx="727324" cy="10341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05" name="Rectangle 104">
            <a:extLst>
              <a:ext uri="{FF2B5EF4-FFF2-40B4-BE49-F238E27FC236}">
                <a16:creationId xmlns:a16="http://schemas.microsoft.com/office/drawing/2014/main" id="{4D8D2DB1-E22C-4480-9528-D05A1EF7891E}"/>
              </a:ext>
            </a:extLst>
          </p:cNvPr>
          <p:cNvSpPr/>
          <p:nvPr/>
        </p:nvSpPr>
        <p:spPr>
          <a:xfrm>
            <a:off x="7022310" y="825161"/>
            <a:ext cx="83102" cy="35638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07" name="Rectangle 106">
            <a:extLst>
              <a:ext uri="{FF2B5EF4-FFF2-40B4-BE49-F238E27FC236}">
                <a16:creationId xmlns:a16="http://schemas.microsoft.com/office/drawing/2014/main" id="{E356D23D-FE4B-42A5-A92D-28184891221A}"/>
              </a:ext>
            </a:extLst>
          </p:cNvPr>
          <p:cNvSpPr/>
          <p:nvPr/>
        </p:nvSpPr>
        <p:spPr>
          <a:xfrm>
            <a:off x="5512157" y="1101144"/>
            <a:ext cx="1587977" cy="76371"/>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08" name="Rectangle 107">
            <a:extLst>
              <a:ext uri="{FF2B5EF4-FFF2-40B4-BE49-F238E27FC236}">
                <a16:creationId xmlns:a16="http://schemas.microsoft.com/office/drawing/2014/main" id="{1A6C6AB5-A5A5-4863-AA4F-CD126B6DEAE3}"/>
              </a:ext>
            </a:extLst>
          </p:cNvPr>
          <p:cNvSpPr/>
          <p:nvPr/>
        </p:nvSpPr>
        <p:spPr>
          <a:xfrm>
            <a:off x="5827620" y="2112617"/>
            <a:ext cx="1941854" cy="77494"/>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09" name="Rectangle 108">
            <a:extLst>
              <a:ext uri="{FF2B5EF4-FFF2-40B4-BE49-F238E27FC236}">
                <a16:creationId xmlns:a16="http://schemas.microsoft.com/office/drawing/2014/main" id="{FE88C43B-BBEE-4502-AE01-89B030EDB47B}"/>
              </a:ext>
            </a:extLst>
          </p:cNvPr>
          <p:cNvSpPr/>
          <p:nvPr/>
        </p:nvSpPr>
        <p:spPr>
          <a:xfrm>
            <a:off x="7024818" y="842908"/>
            <a:ext cx="744656" cy="78339"/>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10" name="Rectangle 109">
            <a:extLst>
              <a:ext uri="{FF2B5EF4-FFF2-40B4-BE49-F238E27FC236}">
                <a16:creationId xmlns:a16="http://schemas.microsoft.com/office/drawing/2014/main" id="{660DD35B-5E16-4409-8F38-4EE5F1BCA9BF}"/>
              </a:ext>
            </a:extLst>
          </p:cNvPr>
          <p:cNvSpPr/>
          <p:nvPr/>
        </p:nvSpPr>
        <p:spPr>
          <a:xfrm>
            <a:off x="7024818" y="833089"/>
            <a:ext cx="83102" cy="356389"/>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5" name="TextBox 74">
            <a:extLst>
              <a:ext uri="{FF2B5EF4-FFF2-40B4-BE49-F238E27FC236}">
                <a16:creationId xmlns:a16="http://schemas.microsoft.com/office/drawing/2014/main" id="{A5117526-FC37-4A05-9AA6-A2D7FDE36B53}"/>
              </a:ext>
            </a:extLst>
          </p:cNvPr>
          <p:cNvSpPr txBox="1"/>
          <p:nvPr/>
        </p:nvSpPr>
        <p:spPr>
          <a:xfrm>
            <a:off x="5063559" y="723487"/>
            <a:ext cx="809079" cy="338554"/>
          </a:xfrm>
          <a:prstGeom prst="rect">
            <a:avLst/>
          </a:prstGeom>
          <a:noFill/>
        </p:spPr>
        <p:txBody>
          <a:bodyPr wrap="square" rtlCol="0">
            <a:spAutoFit/>
          </a:bodyPr>
          <a:lstStyle/>
          <a:p>
            <a:r>
              <a:rPr lang="en-NZ" sz="1600" dirty="0">
                <a:solidFill>
                  <a:srgbClr val="00B050"/>
                </a:solidFill>
              </a:rPr>
              <a:t>Valve 3</a:t>
            </a:r>
            <a:endParaRPr lang="en-NZ" sz="2400" dirty="0">
              <a:solidFill>
                <a:srgbClr val="00B050"/>
              </a:solidFill>
            </a:endParaRPr>
          </a:p>
        </p:txBody>
      </p:sp>
      <p:sp>
        <p:nvSpPr>
          <p:cNvPr id="76" name="TextBox 75">
            <a:extLst>
              <a:ext uri="{FF2B5EF4-FFF2-40B4-BE49-F238E27FC236}">
                <a16:creationId xmlns:a16="http://schemas.microsoft.com/office/drawing/2014/main" id="{20468309-0670-4445-9F65-7066C25D9716}"/>
              </a:ext>
            </a:extLst>
          </p:cNvPr>
          <p:cNvSpPr txBox="1"/>
          <p:nvPr/>
        </p:nvSpPr>
        <p:spPr>
          <a:xfrm>
            <a:off x="6440455" y="2448800"/>
            <a:ext cx="3281746" cy="830997"/>
          </a:xfrm>
          <a:prstGeom prst="rect">
            <a:avLst/>
          </a:prstGeom>
          <a:noFill/>
        </p:spPr>
        <p:txBody>
          <a:bodyPr wrap="square" rtlCol="0">
            <a:spAutoFit/>
          </a:bodyPr>
          <a:lstStyle/>
          <a:p>
            <a:r>
              <a:rPr lang="en-NZ" sz="1600" dirty="0"/>
              <a:t>Valve 2 will then change outputs and valve 3 will close with the remaining wort draining back into the kettle.</a:t>
            </a:r>
            <a:endParaRPr lang="en-NZ" sz="2400" dirty="0"/>
          </a:p>
        </p:txBody>
      </p:sp>
      <p:sp>
        <p:nvSpPr>
          <p:cNvPr id="77" name="TextBox 76">
            <a:extLst>
              <a:ext uri="{FF2B5EF4-FFF2-40B4-BE49-F238E27FC236}">
                <a16:creationId xmlns:a16="http://schemas.microsoft.com/office/drawing/2014/main" id="{1E4594EA-3A00-4419-86DE-4B8BD9A2952E}"/>
              </a:ext>
            </a:extLst>
          </p:cNvPr>
          <p:cNvSpPr txBox="1"/>
          <p:nvPr/>
        </p:nvSpPr>
        <p:spPr>
          <a:xfrm>
            <a:off x="6483548" y="2423588"/>
            <a:ext cx="3281746" cy="2062103"/>
          </a:xfrm>
          <a:prstGeom prst="rect">
            <a:avLst/>
          </a:prstGeom>
          <a:noFill/>
        </p:spPr>
        <p:txBody>
          <a:bodyPr wrap="square" rtlCol="0">
            <a:spAutoFit/>
          </a:bodyPr>
          <a:lstStyle/>
          <a:p>
            <a:r>
              <a:rPr lang="en-NZ" sz="1600" dirty="0"/>
              <a:t>At this stage the user can either select a pumped transfer to their fermenter (Kettle Output – Output 1) *shown above* or a manual transfer (valve 1 allows direct pass trough from Kettle Output – Input 1) if the user doesn’t want wort remaining in the lines.</a:t>
            </a:r>
            <a:endParaRPr lang="en-NZ" sz="2400" dirty="0"/>
          </a:p>
        </p:txBody>
      </p:sp>
      <p:sp>
        <p:nvSpPr>
          <p:cNvPr id="78" name="TextBox 77">
            <a:extLst>
              <a:ext uri="{FF2B5EF4-FFF2-40B4-BE49-F238E27FC236}">
                <a16:creationId xmlns:a16="http://schemas.microsoft.com/office/drawing/2014/main" id="{AAEE3C65-D469-44CC-B4E1-6004A2F21C67}"/>
              </a:ext>
            </a:extLst>
          </p:cNvPr>
          <p:cNvSpPr txBox="1"/>
          <p:nvPr/>
        </p:nvSpPr>
        <p:spPr>
          <a:xfrm>
            <a:off x="4075479" y="5264014"/>
            <a:ext cx="809079" cy="584775"/>
          </a:xfrm>
          <a:prstGeom prst="rect">
            <a:avLst/>
          </a:prstGeom>
          <a:noFill/>
        </p:spPr>
        <p:txBody>
          <a:bodyPr wrap="square" rtlCol="0">
            <a:spAutoFit/>
          </a:bodyPr>
          <a:lstStyle/>
          <a:p>
            <a:r>
              <a:rPr lang="en-NZ" sz="1600" dirty="0">
                <a:solidFill>
                  <a:srgbClr val="00B050"/>
                </a:solidFill>
              </a:rPr>
              <a:t>Kettle Output</a:t>
            </a:r>
            <a:endParaRPr lang="en-NZ" sz="2400" dirty="0">
              <a:solidFill>
                <a:srgbClr val="00B050"/>
              </a:solidFill>
            </a:endParaRPr>
          </a:p>
        </p:txBody>
      </p:sp>
      <p:sp>
        <p:nvSpPr>
          <p:cNvPr id="79" name="Cylinder 78">
            <a:extLst>
              <a:ext uri="{FF2B5EF4-FFF2-40B4-BE49-F238E27FC236}">
                <a16:creationId xmlns:a16="http://schemas.microsoft.com/office/drawing/2014/main" id="{4DA90EC3-7453-4505-97CE-05DDFCE7B271}"/>
              </a:ext>
            </a:extLst>
          </p:cNvPr>
          <p:cNvSpPr/>
          <p:nvPr/>
        </p:nvSpPr>
        <p:spPr>
          <a:xfrm>
            <a:off x="233522" y="1888355"/>
            <a:ext cx="1301395" cy="2066966"/>
          </a:xfrm>
          <a:prstGeom prst="can">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dirty="0">
                <a:solidFill>
                  <a:schemeClr val="tx1"/>
                </a:solidFill>
              </a:rPr>
              <a:t>Fermenter</a:t>
            </a:r>
          </a:p>
        </p:txBody>
      </p:sp>
      <p:sp>
        <p:nvSpPr>
          <p:cNvPr id="93" name="Rectangle 92">
            <a:extLst>
              <a:ext uri="{FF2B5EF4-FFF2-40B4-BE49-F238E27FC236}">
                <a16:creationId xmlns:a16="http://schemas.microsoft.com/office/drawing/2014/main" id="{BEEF44CC-12BC-444F-AB47-11317DBFEFF5}"/>
              </a:ext>
            </a:extLst>
          </p:cNvPr>
          <p:cNvSpPr/>
          <p:nvPr/>
        </p:nvSpPr>
        <p:spPr>
          <a:xfrm>
            <a:off x="853743" y="1088264"/>
            <a:ext cx="2067982" cy="8132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94" name="Rectangle 93">
            <a:extLst>
              <a:ext uri="{FF2B5EF4-FFF2-40B4-BE49-F238E27FC236}">
                <a16:creationId xmlns:a16="http://schemas.microsoft.com/office/drawing/2014/main" id="{086A69D5-A8F3-4C6A-B8C5-1D06CCAC798A}"/>
              </a:ext>
            </a:extLst>
          </p:cNvPr>
          <p:cNvSpPr/>
          <p:nvPr/>
        </p:nvSpPr>
        <p:spPr>
          <a:xfrm>
            <a:off x="858438" y="1089010"/>
            <a:ext cx="73567" cy="94433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4" name="Rectangle 73">
            <a:extLst>
              <a:ext uri="{FF2B5EF4-FFF2-40B4-BE49-F238E27FC236}">
                <a16:creationId xmlns:a16="http://schemas.microsoft.com/office/drawing/2014/main" id="{1C5CCD8A-75C9-4DB0-BF16-AC6001B443E9}"/>
              </a:ext>
            </a:extLst>
          </p:cNvPr>
          <p:cNvSpPr/>
          <p:nvPr/>
        </p:nvSpPr>
        <p:spPr>
          <a:xfrm>
            <a:off x="861972" y="1093215"/>
            <a:ext cx="70033" cy="940132"/>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0" name="Rectangle 79">
            <a:extLst>
              <a:ext uri="{FF2B5EF4-FFF2-40B4-BE49-F238E27FC236}">
                <a16:creationId xmlns:a16="http://schemas.microsoft.com/office/drawing/2014/main" id="{411C0193-FC83-444E-B9CA-5E67394616DC}"/>
              </a:ext>
            </a:extLst>
          </p:cNvPr>
          <p:cNvSpPr/>
          <p:nvPr/>
        </p:nvSpPr>
        <p:spPr>
          <a:xfrm>
            <a:off x="927674" y="1084874"/>
            <a:ext cx="2504814" cy="82574"/>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Tree>
    <p:extLst>
      <p:ext uri="{BB962C8B-B14F-4D97-AF65-F5344CB8AC3E}">
        <p14:creationId xmlns:p14="http://schemas.microsoft.com/office/powerpoint/2010/main" val="3317812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89"/>
                                        </p:tgtEl>
                                        <p:attrNameLst>
                                          <p:attrName>style.visibility</p:attrName>
                                        </p:attrNameLst>
                                      </p:cBhvr>
                                      <p:to>
                                        <p:strVal val="hidden"/>
                                      </p:to>
                                    </p:set>
                                  </p:childTnLst>
                                </p:cTn>
                              </p:par>
                              <p:par>
                                <p:cTn id="7" presetID="1" presetClass="exit" presetSubtype="0" fill="hold" grpId="0" nodeType="withEffect">
                                  <p:stCondLst>
                                    <p:cond delay="0"/>
                                  </p:stCondLst>
                                  <p:childTnLst>
                                    <p:set>
                                      <p:cBhvr>
                                        <p:cTn id="8" dur="1" fill="hold">
                                          <p:stCondLst>
                                            <p:cond delay="0"/>
                                          </p:stCondLst>
                                        </p:cTn>
                                        <p:tgtEl>
                                          <p:spTgt spid="88"/>
                                        </p:tgtEl>
                                        <p:attrNameLst>
                                          <p:attrName>style.visibility</p:attrName>
                                        </p:attrNameLst>
                                      </p:cBhvr>
                                      <p:to>
                                        <p:strVal val="hidden"/>
                                      </p:to>
                                    </p:set>
                                  </p:childTnLst>
                                </p:cTn>
                              </p:par>
                              <p:par>
                                <p:cTn id="9" presetID="1" presetClass="exit" presetSubtype="0" fill="hold" grpId="0" nodeType="withEffect">
                                  <p:stCondLst>
                                    <p:cond delay="0"/>
                                  </p:stCondLst>
                                  <p:childTnLst>
                                    <p:set>
                                      <p:cBhvr>
                                        <p:cTn id="10" dur="1" fill="hold">
                                          <p:stCondLst>
                                            <p:cond delay="0"/>
                                          </p:stCondLst>
                                        </p:cTn>
                                        <p:tgtEl>
                                          <p:spTgt spid="87"/>
                                        </p:tgtEl>
                                        <p:attrNameLst>
                                          <p:attrName>style.visibility</p:attrName>
                                        </p:attrNameLst>
                                      </p:cBhvr>
                                      <p:to>
                                        <p:strVal val="hidden"/>
                                      </p:to>
                                    </p:set>
                                  </p:childTnLst>
                                </p:cTn>
                              </p:par>
                              <p:par>
                                <p:cTn id="11" presetID="1" presetClass="exit" presetSubtype="0" fill="hold" grpId="0" nodeType="withEffect">
                                  <p:stCondLst>
                                    <p:cond delay="0"/>
                                  </p:stCondLst>
                                  <p:childTnLst>
                                    <p:set>
                                      <p:cBhvr>
                                        <p:cTn id="12" dur="1" fill="hold">
                                          <p:stCondLst>
                                            <p:cond delay="0"/>
                                          </p:stCondLst>
                                        </p:cTn>
                                        <p:tgtEl>
                                          <p:spTgt spid="72"/>
                                        </p:tgtEl>
                                        <p:attrNameLst>
                                          <p:attrName>style.visibility</p:attrName>
                                        </p:attrNameLst>
                                      </p:cBhvr>
                                      <p:to>
                                        <p:strVal val="hidden"/>
                                      </p:to>
                                    </p:set>
                                  </p:childTnLst>
                                </p:cTn>
                              </p:par>
                              <p:par>
                                <p:cTn id="13" presetID="1" presetClass="exit" presetSubtype="0" fill="hold" grpId="0" nodeType="withEffect">
                                  <p:stCondLst>
                                    <p:cond delay="0"/>
                                  </p:stCondLst>
                                  <p:childTnLst>
                                    <p:set>
                                      <p:cBhvr>
                                        <p:cTn id="14" dur="1" fill="hold">
                                          <p:stCondLst>
                                            <p:cond delay="0"/>
                                          </p:stCondLst>
                                        </p:cTn>
                                        <p:tgtEl>
                                          <p:spTgt spid="108"/>
                                        </p:tgtEl>
                                        <p:attrNameLst>
                                          <p:attrName>style.visibility</p:attrName>
                                        </p:attrNameLst>
                                      </p:cBhvr>
                                      <p:to>
                                        <p:strVal val="hidden"/>
                                      </p:to>
                                    </p:set>
                                  </p:childTnLst>
                                </p:cTn>
                              </p:par>
                              <p:par>
                                <p:cTn id="15" presetID="1" presetClass="exit" presetSubtype="0" fill="hold" grpId="0" nodeType="withEffect">
                                  <p:stCondLst>
                                    <p:cond delay="0"/>
                                  </p:stCondLst>
                                  <p:childTnLst>
                                    <p:set>
                                      <p:cBhvr>
                                        <p:cTn id="16" dur="1" fill="hold">
                                          <p:stCondLst>
                                            <p:cond delay="0"/>
                                          </p:stCondLst>
                                        </p:cTn>
                                        <p:tgtEl>
                                          <p:spTgt spid="107"/>
                                        </p:tgtEl>
                                        <p:attrNameLst>
                                          <p:attrName>style.visibility</p:attrName>
                                        </p:attrNameLst>
                                      </p:cBhvr>
                                      <p:to>
                                        <p:strVal val="hidden"/>
                                      </p:to>
                                    </p:set>
                                  </p:childTnLst>
                                </p:cTn>
                              </p:par>
                              <p:par>
                                <p:cTn id="17" presetID="1" presetClass="exit" presetSubtype="0" fill="hold" grpId="0" nodeType="withEffect">
                                  <p:stCondLst>
                                    <p:cond delay="0"/>
                                  </p:stCondLst>
                                  <p:childTnLst>
                                    <p:set>
                                      <p:cBhvr>
                                        <p:cTn id="18" dur="1" fill="hold">
                                          <p:stCondLst>
                                            <p:cond delay="0"/>
                                          </p:stCondLst>
                                        </p:cTn>
                                        <p:tgtEl>
                                          <p:spTgt spid="110"/>
                                        </p:tgtEl>
                                        <p:attrNameLst>
                                          <p:attrName>style.visibility</p:attrName>
                                        </p:attrNameLst>
                                      </p:cBhvr>
                                      <p:to>
                                        <p:strVal val="hidden"/>
                                      </p:to>
                                    </p:set>
                                  </p:childTnLst>
                                </p:cTn>
                              </p:par>
                              <p:par>
                                <p:cTn id="19" presetID="1" presetClass="exit" presetSubtype="0" fill="hold" grpId="0" nodeType="withEffect">
                                  <p:stCondLst>
                                    <p:cond delay="0"/>
                                  </p:stCondLst>
                                  <p:childTnLst>
                                    <p:set>
                                      <p:cBhvr>
                                        <p:cTn id="20" dur="1" fill="hold">
                                          <p:stCondLst>
                                            <p:cond delay="0"/>
                                          </p:stCondLst>
                                        </p:cTn>
                                        <p:tgtEl>
                                          <p:spTgt spid="109"/>
                                        </p:tgtEl>
                                        <p:attrNameLst>
                                          <p:attrName>style.visibility</p:attrName>
                                        </p:attrNameLst>
                                      </p:cBhvr>
                                      <p:to>
                                        <p:strVal val="hidden"/>
                                      </p:to>
                                    </p:set>
                                  </p:childTnLst>
                                </p:cTn>
                              </p:par>
                              <p:par>
                                <p:cTn id="21" presetID="1" presetClass="exit" presetSubtype="0" fill="hold" grpId="0" nodeType="withEffect">
                                  <p:stCondLst>
                                    <p:cond delay="0"/>
                                  </p:stCondLst>
                                  <p:childTnLst>
                                    <p:set>
                                      <p:cBhvr>
                                        <p:cTn id="22" dur="1" fill="hold">
                                          <p:stCondLst>
                                            <p:cond delay="0"/>
                                          </p:stCondLst>
                                        </p:cTn>
                                        <p:tgtEl>
                                          <p:spTgt spid="84"/>
                                        </p:tgtEl>
                                        <p:attrNameLst>
                                          <p:attrName>style.visibility</p:attrName>
                                        </p:attrNameLst>
                                      </p:cBhvr>
                                      <p:to>
                                        <p:strVal val="hidden"/>
                                      </p:to>
                                    </p:set>
                                  </p:childTnLst>
                                </p:cTn>
                              </p:par>
                              <p:par>
                                <p:cTn id="23" presetID="1" presetClass="exit" presetSubtype="0" fill="hold" grpId="0" nodeType="withEffect">
                                  <p:stCondLst>
                                    <p:cond delay="0"/>
                                  </p:stCondLst>
                                  <p:childTnLst>
                                    <p:set>
                                      <p:cBhvr>
                                        <p:cTn id="24" dur="1" fill="hold">
                                          <p:stCondLst>
                                            <p:cond delay="0"/>
                                          </p:stCondLst>
                                        </p:cTn>
                                        <p:tgtEl>
                                          <p:spTgt spid="65"/>
                                        </p:tgtEl>
                                        <p:attrNameLst>
                                          <p:attrName>style.visibility</p:attrName>
                                        </p:attrNameLst>
                                      </p:cBhvr>
                                      <p:to>
                                        <p:strVal val="hidden"/>
                                      </p:to>
                                    </p:set>
                                  </p:childTnLst>
                                </p:cTn>
                              </p:par>
                              <p:par>
                                <p:cTn id="25" presetID="1" presetClass="exit" presetSubtype="0" fill="hold" grpId="0" nodeType="withEffect">
                                  <p:stCondLst>
                                    <p:cond delay="0"/>
                                  </p:stCondLst>
                                  <p:childTnLst>
                                    <p:set>
                                      <p:cBhvr>
                                        <p:cTn id="26" dur="1" fill="hold">
                                          <p:stCondLst>
                                            <p:cond delay="0"/>
                                          </p:stCondLst>
                                        </p:cTn>
                                        <p:tgtEl>
                                          <p:spTgt spid="67"/>
                                        </p:tgtEl>
                                        <p:attrNameLst>
                                          <p:attrName>style.visibility</p:attrName>
                                        </p:attrNameLst>
                                      </p:cBhvr>
                                      <p:to>
                                        <p:strVal val="hidden"/>
                                      </p:to>
                                    </p:set>
                                  </p:childTnLst>
                                </p:cTn>
                              </p:par>
                              <p:par>
                                <p:cTn id="27" presetID="1" presetClass="exit" presetSubtype="0" fill="hold" grpId="0" nodeType="withEffect">
                                  <p:stCondLst>
                                    <p:cond delay="0"/>
                                  </p:stCondLst>
                                  <p:childTnLst>
                                    <p:set>
                                      <p:cBhvr>
                                        <p:cTn id="28" dur="1" fill="hold">
                                          <p:stCondLst>
                                            <p:cond delay="0"/>
                                          </p:stCondLst>
                                        </p:cTn>
                                        <p:tgtEl>
                                          <p:spTgt spid="51"/>
                                        </p:tgtEl>
                                        <p:attrNameLst>
                                          <p:attrName>style.visibility</p:attrName>
                                        </p:attrNameLst>
                                      </p:cBhvr>
                                      <p:to>
                                        <p:strVal val="hidden"/>
                                      </p:to>
                                    </p:set>
                                  </p:childTnLst>
                                </p:cTn>
                              </p:par>
                              <p:par>
                                <p:cTn id="29" presetID="1" presetClass="exit" presetSubtype="0" fill="hold" grpId="0" nodeType="withEffect">
                                  <p:stCondLst>
                                    <p:cond delay="0"/>
                                  </p:stCondLst>
                                  <p:childTnLst>
                                    <p:set>
                                      <p:cBhvr>
                                        <p:cTn id="30" dur="1" fill="hold">
                                          <p:stCondLst>
                                            <p:cond delay="0"/>
                                          </p:stCondLst>
                                        </p:cTn>
                                        <p:tgtEl>
                                          <p:spTgt spid="50"/>
                                        </p:tgtEl>
                                        <p:attrNameLst>
                                          <p:attrName>style.visibility</p:attrName>
                                        </p:attrNameLst>
                                      </p:cBhvr>
                                      <p:to>
                                        <p:strVal val="hidden"/>
                                      </p:to>
                                    </p:set>
                                  </p:childTnLst>
                                </p:cTn>
                              </p:par>
                              <p:par>
                                <p:cTn id="31" presetID="1" presetClass="exit" presetSubtype="0" fill="hold" grpId="0" nodeType="withEffect">
                                  <p:stCondLst>
                                    <p:cond delay="0"/>
                                  </p:stCondLst>
                                  <p:childTnLst>
                                    <p:set>
                                      <p:cBhvr>
                                        <p:cTn id="32" dur="1" fill="hold">
                                          <p:stCondLst>
                                            <p:cond delay="0"/>
                                          </p:stCondLst>
                                        </p:cTn>
                                        <p:tgtEl>
                                          <p:spTgt spid="64"/>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76"/>
                                        </p:tgtEl>
                                        <p:attrNameLst>
                                          <p:attrName>style.visibility</p:attrName>
                                        </p:attrNameLst>
                                      </p:cBhvr>
                                      <p:to>
                                        <p:strVal val="visible"/>
                                      </p:to>
                                    </p:set>
                                  </p:childTnLst>
                                </p:cTn>
                              </p:par>
                              <p:par>
                                <p:cTn id="37" presetID="1" presetClass="exit" presetSubtype="0" fill="hold" grpId="0" nodeType="withEffect">
                                  <p:stCondLst>
                                    <p:cond delay="0"/>
                                  </p:stCondLst>
                                  <p:childTnLst>
                                    <p:set>
                                      <p:cBhvr>
                                        <p:cTn id="38" dur="1" fill="hold">
                                          <p:stCondLst>
                                            <p:cond delay="0"/>
                                          </p:stCondLst>
                                        </p:cTn>
                                        <p:tgtEl>
                                          <p:spTgt spid="91"/>
                                        </p:tgtEl>
                                        <p:attrNameLst>
                                          <p:attrName>style.visibility</p:attrName>
                                        </p:attrNameLst>
                                      </p:cBhvr>
                                      <p:to>
                                        <p:strVal val="hidden"/>
                                      </p:to>
                                    </p:set>
                                  </p:childTnLst>
                                </p:cTn>
                              </p:par>
                              <p:par>
                                <p:cTn id="39" presetID="1" presetClass="exit" presetSubtype="0" fill="hold" nodeType="withEffect">
                                  <p:stCondLst>
                                    <p:cond delay="0"/>
                                  </p:stCondLst>
                                  <p:childTnLst>
                                    <p:set>
                                      <p:cBhvr>
                                        <p:cTn id="40" dur="1" fill="hold">
                                          <p:stCondLst>
                                            <p:cond delay="0"/>
                                          </p:stCondLst>
                                        </p:cTn>
                                        <p:tgtEl>
                                          <p:spTgt spid="73"/>
                                        </p:tgtEl>
                                        <p:attrNameLst>
                                          <p:attrName>style.visibility</p:attrName>
                                        </p:attrNameLst>
                                      </p:cBhvr>
                                      <p:to>
                                        <p:strVal val="hidden"/>
                                      </p:to>
                                    </p:set>
                                  </p:childTnLst>
                                </p:cTn>
                              </p:par>
                              <p:par>
                                <p:cTn id="41" presetID="1" presetClass="exit" presetSubtype="0" fill="hold" grpId="0" nodeType="withEffect">
                                  <p:stCondLst>
                                    <p:cond delay="0"/>
                                  </p:stCondLst>
                                  <p:childTnLst>
                                    <p:set>
                                      <p:cBhvr>
                                        <p:cTn id="42" dur="1" fill="hold">
                                          <p:stCondLst>
                                            <p:cond delay="0"/>
                                          </p:stCondLst>
                                        </p:cTn>
                                        <p:tgtEl>
                                          <p:spTgt spid="85"/>
                                        </p:tgtEl>
                                        <p:attrNameLst>
                                          <p:attrName>style.visibility</p:attrName>
                                        </p:attrNameLst>
                                      </p:cBhvr>
                                      <p:to>
                                        <p:strVal val="hidden"/>
                                      </p:to>
                                    </p:set>
                                  </p:childTnLst>
                                </p:cTn>
                              </p:par>
                              <p:par>
                                <p:cTn id="43" presetID="1" presetClass="exit" presetSubtype="0" fill="hold" grpId="0" nodeType="withEffect">
                                  <p:stCondLst>
                                    <p:cond delay="0"/>
                                  </p:stCondLst>
                                  <p:childTnLst>
                                    <p:set>
                                      <p:cBhvr>
                                        <p:cTn id="44" dur="1" fill="hold">
                                          <p:stCondLst>
                                            <p:cond delay="0"/>
                                          </p:stCondLst>
                                        </p:cTn>
                                        <p:tgtEl>
                                          <p:spTgt spid="86"/>
                                        </p:tgtEl>
                                        <p:attrNameLst>
                                          <p:attrName>style.visibility</p:attrName>
                                        </p:attrNameLst>
                                      </p:cBhvr>
                                      <p:to>
                                        <p:strVal val="hidden"/>
                                      </p:to>
                                    </p:set>
                                  </p:childTnLst>
                                </p:cTn>
                              </p:par>
                              <p:par>
                                <p:cTn id="45" presetID="1" presetClass="exit" presetSubtype="0" fill="hold" nodeType="withEffect">
                                  <p:stCondLst>
                                    <p:cond delay="0"/>
                                  </p:stCondLst>
                                  <p:childTnLst>
                                    <p:set>
                                      <p:cBhvr>
                                        <p:cTn id="46" dur="1" fill="hold">
                                          <p:stCondLst>
                                            <p:cond delay="0"/>
                                          </p:stCondLst>
                                        </p:cTn>
                                        <p:tgtEl>
                                          <p:spTgt spid="3"/>
                                        </p:tgtEl>
                                        <p:attrNameLst>
                                          <p:attrName>style.visibility</p:attrName>
                                        </p:attrNameLst>
                                      </p:cBhvr>
                                      <p:to>
                                        <p:strVal val="hidden"/>
                                      </p:to>
                                    </p:set>
                                  </p:childTnLst>
                                </p:cTn>
                              </p:par>
                            </p:childTnLst>
                          </p:cTn>
                        </p:par>
                      </p:childTnLst>
                    </p:cTn>
                  </p:par>
                  <p:par>
                    <p:cTn id="47" fill="hold">
                      <p:stCondLst>
                        <p:cond delay="indefinite"/>
                      </p:stCondLst>
                      <p:childTnLst>
                        <p:par>
                          <p:cTn id="48" fill="hold">
                            <p:stCondLst>
                              <p:cond delay="0"/>
                            </p:stCondLst>
                            <p:childTnLst>
                              <p:par>
                                <p:cTn id="49" presetID="1" presetClass="exit" presetSubtype="0" fill="hold" grpId="1" nodeType="clickEffect">
                                  <p:stCondLst>
                                    <p:cond delay="0"/>
                                  </p:stCondLst>
                                  <p:childTnLst>
                                    <p:set>
                                      <p:cBhvr>
                                        <p:cTn id="50" dur="1" fill="hold">
                                          <p:stCondLst>
                                            <p:cond delay="0"/>
                                          </p:stCondLst>
                                        </p:cTn>
                                        <p:tgtEl>
                                          <p:spTgt spid="76"/>
                                        </p:tgtEl>
                                        <p:attrNameLst>
                                          <p:attrName>style.visibility</p:attrName>
                                        </p:attrNameLst>
                                      </p:cBhvr>
                                      <p:to>
                                        <p:strVal val="hidden"/>
                                      </p:to>
                                    </p:set>
                                  </p:childTnLst>
                                </p:cTn>
                              </p:par>
                              <p:par>
                                <p:cTn id="51" presetID="1" presetClass="entr" presetSubtype="0" fill="hold" grpId="0" nodeType="withEffect">
                                  <p:stCondLst>
                                    <p:cond delay="0"/>
                                  </p:stCondLst>
                                  <p:childTnLst>
                                    <p:set>
                                      <p:cBhvr>
                                        <p:cTn id="52" dur="1" fill="hold">
                                          <p:stCondLst>
                                            <p:cond delay="0"/>
                                          </p:stCondLst>
                                        </p:cTn>
                                        <p:tgtEl>
                                          <p:spTgt spid="77"/>
                                        </p:tgtEl>
                                        <p:attrNameLst>
                                          <p:attrName>style.visibility</p:attrName>
                                        </p:attrNameLst>
                                      </p:cBhvr>
                                      <p:to>
                                        <p:strVal val="visible"/>
                                      </p:to>
                                    </p:set>
                                  </p:childTnLst>
                                </p:cTn>
                              </p:par>
                              <p:par>
                                <p:cTn id="53" presetID="1" presetClass="exit" presetSubtype="0" fill="hold" grpId="0" nodeType="withEffect">
                                  <p:stCondLst>
                                    <p:cond delay="0"/>
                                  </p:stCondLst>
                                  <p:childTnLst>
                                    <p:set>
                                      <p:cBhvr>
                                        <p:cTn id="54" dur="1" fill="hold">
                                          <p:stCondLst>
                                            <p:cond delay="0"/>
                                          </p:stCondLst>
                                        </p:cTn>
                                        <p:tgtEl>
                                          <p:spTgt spid="46"/>
                                        </p:tgtEl>
                                        <p:attrNameLst>
                                          <p:attrName>style.visibility</p:attrName>
                                        </p:attrNameLst>
                                      </p:cBhvr>
                                      <p:to>
                                        <p:strVal val="hidden"/>
                                      </p:to>
                                    </p:set>
                                  </p:childTnLst>
                                </p:cTn>
                              </p:par>
                              <p:par>
                                <p:cTn id="55" presetID="1" presetClass="entr" presetSubtype="0" fill="hold" grpId="0" nodeType="withEffect">
                                  <p:stCondLst>
                                    <p:cond delay="0"/>
                                  </p:stCondLst>
                                  <p:childTnLst>
                                    <p:set>
                                      <p:cBhvr>
                                        <p:cTn id="56" dur="1" fill="hold">
                                          <p:stCondLst>
                                            <p:cond delay="0"/>
                                          </p:stCondLst>
                                        </p:cTn>
                                        <p:tgtEl>
                                          <p:spTgt spid="93"/>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94"/>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1" nodeType="clickEffect">
                                  <p:stCondLst>
                                    <p:cond delay="0"/>
                                  </p:stCondLst>
                                  <p:childTnLst>
                                    <p:set>
                                      <p:cBhvr>
                                        <p:cTn id="62" dur="1" fill="hold">
                                          <p:stCondLst>
                                            <p:cond delay="0"/>
                                          </p:stCondLst>
                                        </p:cTn>
                                        <p:tgtEl>
                                          <p:spTgt spid="87"/>
                                        </p:tgtEl>
                                        <p:attrNameLst>
                                          <p:attrName>style.visibility</p:attrName>
                                        </p:attrNameLst>
                                      </p:cBhvr>
                                      <p:to>
                                        <p:strVal val="visible"/>
                                      </p:to>
                                    </p:set>
                                  </p:childTnLst>
                                </p:cTn>
                              </p:par>
                              <p:par>
                                <p:cTn id="63" presetID="1" presetClass="entr" presetSubtype="0" fill="hold" grpId="1" nodeType="withEffect">
                                  <p:stCondLst>
                                    <p:cond delay="0"/>
                                  </p:stCondLst>
                                  <p:childTnLst>
                                    <p:set>
                                      <p:cBhvr>
                                        <p:cTn id="64" dur="1" fill="hold">
                                          <p:stCondLst>
                                            <p:cond delay="0"/>
                                          </p:stCondLst>
                                        </p:cTn>
                                        <p:tgtEl>
                                          <p:spTgt spid="72"/>
                                        </p:tgtEl>
                                        <p:attrNameLst>
                                          <p:attrName>style.visibility</p:attrName>
                                        </p:attrNameLst>
                                      </p:cBhvr>
                                      <p:to>
                                        <p:strVal val="visible"/>
                                      </p:to>
                                    </p:set>
                                  </p:childTnLst>
                                </p:cTn>
                              </p:par>
                              <p:par>
                                <p:cTn id="65" presetID="1" presetClass="entr" presetSubtype="0" fill="hold" grpId="1" nodeType="withEffect">
                                  <p:stCondLst>
                                    <p:cond delay="0"/>
                                  </p:stCondLst>
                                  <p:childTnLst>
                                    <p:set>
                                      <p:cBhvr>
                                        <p:cTn id="66" dur="1" fill="hold">
                                          <p:stCondLst>
                                            <p:cond delay="0"/>
                                          </p:stCondLst>
                                        </p:cTn>
                                        <p:tgtEl>
                                          <p:spTgt spid="84"/>
                                        </p:tgtEl>
                                        <p:attrNameLst>
                                          <p:attrName>style.visibility</p:attrName>
                                        </p:attrNameLst>
                                      </p:cBhvr>
                                      <p:to>
                                        <p:strVal val="visible"/>
                                      </p:to>
                                    </p:set>
                                  </p:childTnLst>
                                </p:cTn>
                              </p:par>
                              <p:par>
                                <p:cTn id="67" presetID="1" presetClass="entr" presetSubtype="0" fill="hold" grpId="1" nodeType="withEffect">
                                  <p:stCondLst>
                                    <p:cond delay="0"/>
                                  </p:stCondLst>
                                  <p:childTnLst>
                                    <p:set>
                                      <p:cBhvr>
                                        <p:cTn id="68" dur="1" fill="hold">
                                          <p:stCondLst>
                                            <p:cond delay="0"/>
                                          </p:stCondLst>
                                        </p:cTn>
                                        <p:tgtEl>
                                          <p:spTgt spid="85"/>
                                        </p:tgtEl>
                                        <p:attrNameLst>
                                          <p:attrName>style.visibility</p:attrName>
                                        </p:attrNameLst>
                                      </p:cBhvr>
                                      <p:to>
                                        <p:strVal val="visible"/>
                                      </p:to>
                                    </p:set>
                                  </p:childTnLst>
                                </p:cTn>
                              </p:par>
                              <p:par>
                                <p:cTn id="69" presetID="1" presetClass="entr" presetSubtype="0" fill="hold" grpId="1" nodeType="withEffect">
                                  <p:stCondLst>
                                    <p:cond delay="0"/>
                                  </p:stCondLst>
                                  <p:childTnLst>
                                    <p:set>
                                      <p:cBhvr>
                                        <p:cTn id="70" dur="1" fill="hold">
                                          <p:stCondLst>
                                            <p:cond delay="0"/>
                                          </p:stCondLst>
                                        </p:cTn>
                                        <p:tgtEl>
                                          <p:spTgt spid="86"/>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80"/>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74"/>
                                        </p:tgtEl>
                                        <p:attrNameLst>
                                          <p:attrName>style.visibility</p:attrName>
                                        </p:attrNameLst>
                                      </p:cBhvr>
                                      <p:to>
                                        <p:strVal val="visible"/>
                                      </p:to>
                                    </p:set>
                                  </p:childTnLst>
                                </p:cTn>
                              </p:par>
                              <p:par>
                                <p:cTn id="75" presetID="22" presetClass="exit" presetSubtype="1" fill="hold" grpId="0" nodeType="withEffect">
                                  <p:stCondLst>
                                    <p:cond delay="0"/>
                                  </p:stCondLst>
                                  <p:childTnLst>
                                    <p:animEffect transition="out" filter="wipe(up)">
                                      <p:cBhvr>
                                        <p:cTn id="76" dur="3000"/>
                                        <p:tgtEl>
                                          <p:spTgt spid="70"/>
                                        </p:tgtEl>
                                      </p:cBhvr>
                                    </p:animEffect>
                                    <p:set>
                                      <p:cBhvr>
                                        <p:cTn id="77" dur="1" fill="hold">
                                          <p:stCondLst>
                                            <p:cond delay="2999"/>
                                          </p:stCondLst>
                                        </p:cTn>
                                        <p:tgtEl>
                                          <p:spTgt spid="70"/>
                                        </p:tgtEl>
                                        <p:attrNameLst>
                                          <p:attrName>style.visibility</p:attrName>
                                        </p:attrNameLst>
                                      </p:cBhvr>
                                      <p:to>
                                        <p:strVal val="hidden"/>
                                      </p:to>
                                    </p:set>
                                  </p:childTnLst>
                                </p:cTn>
                              </p:par>
                              <p:par>
                                <p:cTn id="78" presetID="22" presetClass="entr" presetSubtype="4" fill="hold" grpId="0" nodeType="withEffect">
                                  <p:stCondLst>
                                    <p:cond delay="0"/>
                                  </p:stCondLst>
                                  <p:childTnLst>
                                    <p:set>
                                      <p:cBhvr>
                                        <p:cTn id="79" dur="1" fill="hold">
                                          <p:stCondLst>
                                            <p:cond delay="0"/>
                                          </p:stCondLst>
                                        </p:cTn>
                                        <p:tgtEl>
                                          <p:spTgt spid="92"/>
                                        </p:tgtEl>
                                        <p:attrNameLst>
                                          <p:attrName>style.visibility</p:attrName>
                                        </p:attrNameLst>
                                      </p:cBhvr>
                                      <p:to>
                                        <p:strVal val="visible"/>
                                      </p:to>
                                    </p:set>
                                    <p:animEffect transition="in" filter="wipe(down)">
                                      <p:cBhvr>
                                        <p:cTn id="80" dur="3000"/>
                                        <p:tgtEl>
                                          <p:spTgt spid="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 grpId="0" animBg="1"/>
      <p:bldP spid="70" grpId="0" animBg="1"/>
      <p:bldP spid="46" grpId="0" animBg="1"/>
      <p:bldP spid="50" grpId="0" animBg="1"/>
      <p:bldP spid="51" grpId="0" animBg="1"/>
      <p:bldP spid="64" grpId="0" animBg="1"/>
      <p:bldP spid="65" grpId="0" animBg="1"/>
      <p:bldP spid="67" grpId="0" animBg="1"/>
      <p:bldP spid="72" grpId="0" animBg="1"/>
      <p:bldP spid="72" grpId="1" animBg="1"/>
      <p:bldP spid="84" grpId="0" animBg="1"/>
      <p:bldP spid="84" grpId="1" animBg="1"/>
      <p:bldP spid="85" grpId="0" animBg="1"/>
      <p:bldP spid="85" grpId="1" animBg="1"/>
      <p:bldP spid="86" grpId="0" animBg="1"/>
      <p:bldP spid="86" grpId="1" animBg="1"/>
      <p:bldP spid="87" grpId="0" animBg="1"/>
      <p:bldP spid="87" grpId="1" animBg="1"/>
      <p:bldP spid="88" grpId="0" animBg="1"/>
      <p:bldP spid="89" grpId="0" animBg="1"/>
      <p:bldP spid="91" grpId="0"/>
      <p:bldP spid="107" grpId="0" animBg="1"/>
      <p:bldP spid="108" grpId="0" animBg="1"/>
      <p:bldP spid="109" grpId="0" animBg="1"/>
      <p:bldP spid="110" grpId="0" animBg="1"/>
      <p:bldP spid="76" grpId="0"/>
      <p:bldP spid="76" grpId="1"/>
      <p:bldP spid="77" grpId="0"/>
      <p:bldP spid="93" grpId="0" animBg="1"/>
      <p:bldP spid="94" grpId="0" animBg="1"/>
      <p:bldP spid="74" grpId="0" animBg="1"/>
      <p:bldP spid="8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Chart&#10;&#10;Description automatically generated with medium confidence">
            <a:extLst>
              <a:ext uri="{FF2B5EF4-FFF2-40B4-BE49-F238E27FC236}">
                <a16:creationId xmlns:a16="http://schemas.microsoft.com/office/drawing/2014/main" id="{5AFFF5C1-8B31-45B9-8DEA-1C06296310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49737" y="1014550"/>
            <a:ext cx="312482" cy="201729"/>
          </a:xfrm>
          <a:prstGeom prst="rect">
            <a:avLst/>
          </a:prstGeom>
        </p:spPr>
      </p:pic>
      <p:pic>
        <p:nvPicPr>
          <p:cNvPr id="3" name="Picture 2" descr="A picture containing rectangle&#10;&#10;Description automatically generated">
            <a:extLst>
              <a:ext uri="{FF2B5EF4-FFF2-40B4-BE49-F238E27FC236}">
                <a16:creationId xmlns:a16="http://schemas.microsoft.com/office/drawing/2014/main" id="{2FB08780-9860-4C18-B052-D87357F9ACA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22009" y="999053"/>
            <a:ext cx="360239" cy="232796"/>
          </a:xfrm>
          <a:prstGeom prst="rect">
            <a:avLst/>
          </a:prstGeom>
        </p:spPr>
      </p:pic>
      <p:pic>
        <p:nvPicPr>
          <p:cNvPr id="154" name="Picture 153" descr="A picture containing icon&#10;&#10;Description automatically generated">
            <a:extLst>
              <a:ext uri="{FF2B5EF4-FFF2-40B4-BE49-F238E27FC236}">
                <a16:creationId xmlns:a16="http://schemas.microsoft.com/office/drawing/2014/main" id="{CC650A3B-BA1A-4051-99E3-E38921945FC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a:off x="5049610" y="1779727"/>
            <a:ext cx="1057283" cy="900924"/>
          </a:xfrm>
          <a:prstGeom prst="rect">
            <a:avLst/>
          </a:prstGeom>
        </p:spPr>
      </p:pic>
      <p:pic>
        <p:nvPicPr>
          <p:cNvPr id="73" name="Picture 72" descr="A picture containing icon&#10;&#10;Description automatically generated">
            <a:extLst>
              <a:ext uri="{FF2B5EF4-FFF2-40B4-BE49-F238E27FC236}">
                <a16:creationId xmlns:a16="http://schemas.microsoft.com/office/drawing/2014/main" id="{BCBD2FE8-17F6-482E-96E4-97899EEAE27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48186" y="1778389"/>
            <a:ext cx="1057283" cy="900924"/>
          </a:xfrm>
          <a:prstGeom prst="rect">
            <a:avLst/>
          </a:prstGeom>
        </p:spPr>
      </p:pic>
      <p:pic>
        <p:nvPicPr>
          <p:cNvPr id="68" name="Picture 67" descr="A picture containing icon&#10;&#10;Description automatically generated">
            <a:extLst>
              <a:ext uri="{FF2B5EF4-FFF2-40B4-BE49-F238E27FC236}">
                <a16:creationId xmlns:a16="http://schemas.microsoft.com/office/drawing/2014/main" id="{6F824782-477B-45FD-B506-765920FE92B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V="1">
            <a:off x="5141122" y="5308463"/>
            <a:ext cx="1057283" cy="895357"/>
          </a:xfrm>
          <a:prstGeom prst="rect">
            <a:avLst/>
          </a:prstGeom>
        </p:spPr>
      </p:pic>
      <p:pic>
        <p:nvPicPr>
          <p:cNvPr id="153" name="Picture 152" descr="A picture containing icon&#10;&#10;Description automatically generated">
            <a:extLst>
              <a:ext uri="{FF2B5EF4-FFF2-40B4-BE49-F238E27FC236}">
                <a16:creationId xmlns:a16="http://schemas.microsoft.com/office/drawing/2014/main" id="{CD144843-B73B-40E6-B7D4-A337A1FE107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flipV="1">
            <a:off x="5059410" y="5310526"/>
            <a:ext cx="1057283" cy="895357"/>
          </a:xfrm>
          <a:prstGeom prst="rect">
            <a:avLst/>
          </a:prstGeom>
        </p:spPr>
      </p:pic>
      <p:sp>
        <p:nvSpPr>
          <p:cNvPr id="49" name="Cylinder 48">
            <a:extLst>
              <a:ext uri="{FF2B5EF4-FFF2-40B4-BE49-F238E27FC236}">
                <a16:creationId xmlns:a16="http://schemas.microsoft.com/office/drawing/2014/main" id="{FE7501F8-7065-4EB5-B269-7625DA819C43}"/>
              </a:ext>
            </a:extLst>
          </p:cNvPr>
          <p:cNvSpPr/>
          <p:nvPr/>
        </p:nvSpPr>
        <p:spPr>
          <a:xfrm>
            <a:off x="1689852" y="3321692"/>
            <a:ext cx="2399334" cy="2865654"/>
          </a:xfrm>
          <a:prstGeom prst="can">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dirty="0">
              <a:solidFill>
                <a:schemeClr val="tx1"/>
              </a:solidFill>
            </a:endParaRPr>
          </a:p>
        </p:txBody>
      </p:sp>
      <p:sp>
        <p:nvSpPr>
          <p:cNvPr id="5" name="Rectangle: Rounded Corners 4">
            <a:extLst>
              <a:ext uri="{FF2B5EF4-FFF2-40B4-BE49-F238E27FC236}">
                <a16:creationId xmlns:a16="http://schemas.microsoft.com/office/drawing/2014/main" id="{F78E4356-0AAF-474D-8343-695FD1A8B7A4}"/>
              </a:ext>
            </a:extLst>
          </p:cNvPr>
          <p:cNvSpPr/>
          <p:nvPr/>
        </p:nvSpPr>
        <p:spPr>
          <a:xfrm>
            <a:off x="5105784" y="3976727"/>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dirty="0">
                <a:solidFill>
                  <a:schemeClr val="tx1"/>
                </a:solidFill>
              </a:rPr>
              <a:t>Pump</a:t>
            </a:r>
          </a:p>
        </p:txBody>
      </p:sp>
      <p:sp>
        <p:nvSpPr>
          <p:cNvPr id="8" name="Rectangle 7">
            <a:extLst>
              <a:ext uri="{FF2B5EF4-FFF2-40B4-BE49-F238E27FC236}">
                <a16:creationId xmlns:a16="http://schemas.microsoft.com/office/drawing/2014/main" id="{518910D3-A968-493C-9E8D-F65B19EC61EC}"/>
              </a:ext>
            </a:extLst>
          </p:cNvPr>
          <p:cNvSpPr/>
          <p:nvPr/>
        </p:nvSpPr>
        <p:spPr>
          <a:xfrm>
            <a:off x="8613986" y="4668465"/>
            <a:ext cx="1881995" cy="146635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dirty="0">
                <a:solidFill>
                  <a:schemeClr val="tx1"/>
                </a:solidFill>
              </a:rPr>
              <a:t>Sparge Tank or tap connection</a:t>
            </a:r>
          </a:p>
        </p:txBody>
      </p:sp>
      <p:sp>
        <p:nvSpPr>
          <p:cNvPr id="9" name="Rectangle 8">
            <a:extLst>
              <a:ext uri="{FF2B5EF4-FFF2-40B4-BE49-F238E27FC236}">
                <a16:creationId xmlns:a16="http://schemas.microsoft.com/office/drawing/2014/main" id="{BC72C2A5-3B6C-4BD9-9159-B3334FEC6C64}"/>
              </a:ext>
            </a:extLst>
          </p:cNvPr>
          <p:cNvSpPr/>
          <p:nvPr/>
        </p:nvSpPr>
        <p:spPr>
          <a:xfrm>
            <a:off x="7479103" y="723181"/>
            <a:ext cx="3388742" cy="125850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dirty="0">
                <a:solidFill>
                  <a:schemeClr val="tx1"/>
                </a:solidFill>
              </a:rPr>
              <a:t>Mash Tun</a:t>
            </a:r>
          </a:p>
        </p:txBody>
      </p:sp>
      <p:sp>
        <p:nvSpPr>
          <p:cNvPr id="39" name="Rectangle: Rounded Corners 38">
            <a:extLst>
              <a:ext uri="{FF2B5EF4-FFF2-40B4-BE49-F238E27FC236}">
                <a16:creationId xmlns:a16="http://schemas.microsoft.com/office/drawing/2014/main" id="{E7DD6160-BC09-459D-8068-39A9149DE7A7}"/>
              </a:ext>
            </a:extLst>
          </p:cNvPr>
          <p:cNvSpPr/>
          <p:nvPr/>
        </p:nvSpPr>
        <p:spPr>
          <a:xfrm>
            <a:off x="5105784" y="4567105"/>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dirty="0">
                <a:solidFill>
                  <a:schemeClr val="tx1"/>
                </a:solidFill>
              </a:rPr>
              <a:t>Sensor Assembly</a:t>
            </a:r>
          </a:p>
        </p:txBody>
      </p:sp>
      <p:sp>
        <p:nvSpPr>
          <p:cNvPr id="40" name="Rectangle 39">
            <a:extLst>
              <a:ext uri="{FF2B5EF4-FFF2-40B4-BE49-F238E27FC236}">
                <a16:creationId xmlns:a16="http://schemas.microsoft.com/office/drawing/2014/main" id="{908F610B-5433-460F-908F-2AE57CE2699D}"/>
              </a:ext>
            </a:extLst>
          </p:cNvPr>
          <p:cNvSpPr/>
          <p:nvPr/>
        </p:nvSpPr>
        <p:spPr>
          <a:xfrm>
            <a:off x="5598352" y="4454056"/>
            <a:ext cx="78480" cy="12008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1" name="Rectangle: Rounded Corners 40">
            <a:extLst>
              <a:ext uri="{FF2B5EF4-FFF2-40B4-BE49-F238E27FC236}">
                <a16:creationId xmlns:a16="http://schemas.microsoft.com/office/drawing/2014/main" id="{F70A76CE-5222-4FBC-BC4D-76AB2DDAEC2D}"/>
              </a:ext>
            </a:extLst>
          </p:cNvPr>
          <p:cNvSpPr/>
          <p:nvPr/>
        </p:nvSpPr>
        <p:spPr>
          <a:xfrm>
            <a:off x="5105784" y="3321692"/>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dirty="0">
                <a:solidFill>
                  <a:schemeClr val="tx1"/>
                </a:solidFill>
              </a:rPr>
              <a:t>Needle valve</a:t>
            </a:r>
          </a:p>
        </p:txBody>
      </p:sp>
      <p:sp>
        <p:nvSpPr>
          <p:cNvPr id="42" name="Rectangle 41">
            <a:extLst>
              <a:ext uri="{FF2B5EF4-FFF2-40B4-BE49-F238E27FC236}">
                <a16:creationId xmlns:a16="http://schemas.microsoft.com/office/drawing/2014/main" id="{971E7B09-1342-4795-9A30-F8027705F029}"/>
              </a:ext>
            </a:extLst>
          </p:cNvPr>
          <p:cNvSpPr/>
          <p:nvPr/>
        </p:nvSpPr>
        <p:spPr>
          <a:xfrm flipH="1">
            <a:off x="5598351" y="3799021"/>
            <a:ext cx="78479" cy="18474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3" name="Rectangle: Rounded Corners 42">
            <a:extLst>
              <a:ext uri="{FF2B5EF4-FFF2-40B4-BE49-F238E27FC236}">
                <a16:creationId xmlns:a16="http://schemas.microsoft.com/office/drawing/2014/main" id="{0B08F387-651B-4AF8-9CF7-54AA5237F501}"/>
              </a:ext>
            </a:extLst>
          </p:cNvPr>
          <p:cNvSpPr/>
          <p:nvPr/>
        </p:nvSpPr>
        <p:spPr>
          <a:xfrm>
            <a:off x="5105784" y="2683174"/>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dirty="0">
                <a:solidFill>
                  <a:schemeClr val="tx1"/>
                </a:solidFill>
              </a:rPr>
              <a:t>Element</a:t>
            </a:r>
          </a:p>
        </p:txBody>
      </p:sp>
      <p:sp>
        <p:nvSpPr>
          <p:cNvPr id="44" name="Rectangle 43">
            <a:extLst>
              <a:ext uri="{FF2B5EF4-FFF2-40B4-BE49-F238E27FC236}">
                <a16:creationId xmlns:a16="http://schemas.microsoft.com/office/drawing/2014/main" id="{21320AC8-7EBA-495A-A82F-A6391EE0AC1B}"/>
              </a:ext>
            </a:extLst>
          </p:cNvPr>
          <p:cNvSpPr/>
          <p:nvPr/>
        </p:nvSpPr>
        <p:spPr>
          <a:xfrm flipH="1">
            <a:off x="5584312" y="3160503"/>
            <a:ext cx="92517" cy="15074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6" name="Rectangle 65">
            <a:extLst>
              <a:ext uri="{FF2B5EF4-FFF2-40B4-BE49-F238E27FC236}">
                <a16:creationId xmlns:a16="http://schemas.microsoft.com/office/drawing/2014/main" id="{711C2D60-A5EA-4739-A301-6B4FC7538F13}"/>
              </a:ext>
            </a:extLst>
          </p:cNvPr>
          <p:cNvSpPr/>
          <p:nvPr/>
        </p:nvSpPr>
        <p:spPr>
          <a:xfrm flipH="1">
            <a:off x="5578253" y="2343734"/>
            <a:ext cx="91737" cy="34354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6" name="Rectangle 35">
            <a:extLst>
              <a:ext uri="{FF2B5EF4-FFF2-40B4-BE49-F238E27FC236}">
                <a16:creationId xmlns:a16="http://schemas.microsoft.com/office/drawing/2014/main" id="{B9758194-0B37-4EF2-A0C1-459A41DCFF33}"/>
              </a:ext>
            </a:extLst>
          </p:cNvPr>
          <p:cNvSpPr/>
          <p:nvPr/>
        </p:nvSpPr>
        <p:spPr>
          <a:xfrm>
            <a:off x="4049339" y="5810604"/>
            <a:ext cx="1370613" cy="7637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7" name="Rectangle 36">
            <a:extLst>
              <a:ext uri="{FF2B5EF4-FFF2-40B4-BE49-F238E27FC236}">
                <a16:creationId xmlns:a16="http://schemas.microsoft.com/office/drawing/2014/main" id="{25C19951-6A40-4034-8374-B533EE75B0C0}"/>
              </a:ext>
            </a:extLst>
          </p:cNvPr>
          <p:cNvSpPr/>
          <p:nvPr/>
        </p:nvSpPr>
        <p:spPr>
          <a:xfrm>
            <a:off x="5820909" y="5800159"/>
            <a:ext cx="2793077" cy="7637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8" name="Rectangle 37">
            <a:extLst>
              <a:ext uri="{FF2B5EF4-FFF2-40B4-BE49-F238E27FC236}">
                <a16:creationId xmlns:a16="http://schemas.microsoft.com/office/drawing/2014/main" id="{7C05CBCB-299F-4780-9D7D-DBFDFDE857B5}"/>
              </a:ext>
            </a:extLst>
          </p:cNvPr>
          <p:cNvSpPr/>
          <p:nvPr/>
        </p:nvSpPr>
        <p:spPr>
          <a:xfrm>
            <a:off x="5588052" y="5035040"/>
            <a:ext cx="74347" cy="59899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62" name="Rectangle 161">
            <a:extLst>
              <a:ext uri="{FF2B5EF4-FFF2-40B4-BE49-F238E27FC236}">
                <a16:creationId xmlns:a16="http://schemas.microsoft.com/office/drawing/2014/main" id="{768E2F04-F08D-4910-BBE4-756AA3DE13F8}"/>
              </a:ext>
            </a:extLst>
          </p:cNvPr>
          <p:cNvSpPr/>
          <p:nvPr/>
        </p:nvSpPr>
        <p:spPr>
          <a:xfrm>
            <a:off x="5820908" y="2103790"/>
            <a:ext cx="5428413" cy="8574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63" name="Rectangle 162">
            <a:extLst>
              <a:ext uri="{FF2B5EF4-FFF2-40B4-BE49-F238E27FC236}">
                <a16:creationId xmlns:a16="http://schemas.microsoft.com/office/drawing/2014/main" id="{DAFFE364-B79E-4AA5-A497-8E959928388A}"/>
              </a:ext>
            </a:extLst>
          </p:cNvPr>
          <p:cNvSpPr/>
          <p:nvPr/>
        </p:nvSpPr>
        <p:spPr>
          <a:xfrm>
            <a:off x="11173121" y="498999"/>
            <a:ext cx="76200" cy="168009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64" name="Rectangle 163">
            <a:extLst>
              <a:ext uri="{FF2B5EF4-FFF2-40B4-BE49-F238E27FC236}">
                <a16:creationId xmlns:a16="http://schemas.microsoft.com/office/drawing/2014/main" id="{A4F52DEF-33CF-436F-BF12-65E624529328}"/>
              </a:ext>
            </a:extLst>
          </p:cNvPr>
          <p:cNvSpPr/>
          <p:nvPr/>
        </p:nvSpPr>
        <p:spPr>
          <a:xfrm>
            <a:off x="9144000" y="498999"/>
            <a:ext cx="2105486" cy="811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22" name="Rectangle 21">
            <a:extLst>
              <a:ext uri="{FF2B5EF4-FFF2-40B4-BE49-F238E27FC236}">
                <a16:creationId xmlns:a16="http://schemas.microsoft.com/office/drawing/2014/main" id="{E92F8DBF-882B-44C4-8FD1-84D1B86EA717}"/>
              </a:ext>
            </a:extLst>
          </p:cNvPr>
          <p:cNvSpPr/>
          <p:nvPr/>
        </p:nvSpPr>
        <p:spPr>
          <a:xfrm>
            <a:off x="9144000" y="498999"/>
            <a:ext cx="76200" cy="39482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23" name="Rectangle 22">
            <a:extLst>
              <a:ext uri="{FF2B5EF4-FFF2-40B4-BE49-F238E27FC236}">
                <a16:creationId xmlns:a16="http://schemas.microsoft.com/office/drawing/2014/main" id="{81C6BAA0-9F4B-4BE4-BC9E-33E6C5E0359E}"/>
              </a:ext>
            </a:extLst>
          </p:cNvPr>
          <p:cNvSpPr/>
          <p:nvPr/>
        </p:nvSpPr>
        <p:spPr>
          <a:xfrm>
            <a:off x="4812308" y="1093216"/>
            <a:ext cx="76200" cy="108694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24" name="Rectangle 23">
            <a:extLst>
              <a:ext uri="{FF2B5EF4-FFF2-40B4-BE49-F238E27FC236}">
                <a16:creationId xmlns:a16="http://schemas.microsoft.com/office/drawing/2014/main" id="{BBF1CCB6-6875-4085-AF0D-B50C03FAA6C5}"/>
              </a:ext>
            </a:extLst>
          </p:cNvPr>
          <p:cNvSpPr/>
          <p:nvPr/>
        </p:nvSpPr>
        <p:spPr>
          <a:xfrm>
            <a:off x="4812307" y="2118616"/>
            <a:ext cx="605172" cy="6339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3" name="Rectangle 32">
            <a:extLst>
              <a:ext uri="{FF2B5EF4-FFF2-40B4-BE49-F238E27FC236}">
                <a16:creationId xmlns:a16="http://schemas.microsoft.com/office/drawing/2014/main" id="{A4D2F845-46C8-4B6C-AFF0-E52740CBCAE3}"/>
              </a:ext>
            </a:extLst>
          </p:cNvPr>
          <p:cNvSpPr/>
          <p:nvPr/>
        </p:nvSpPr>
        <p:spPr>
          <a:xfrm>
            <a:off x="5509649" y="1093216"/>
            <a:ext cx="1587977" cy="7637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4" name="Rectangle 33">
            <a:extLst>
              <a:ext uri="{FF2B5EF4-FFF2-40B4-BE49-F238E27FC236}">
                <a16:creationId xmlns:a16="http://schemas.microsoft.com/office/drawing/2014/main" id="{713548E7-5630-477F-946A-44C46029AC28}"/>
              </a:ext>
            </a:extLst>
          </p:cNvPr>
          <p:cNvSpPr/>
          <p:nvPr/>
        </p:nvSpPr>
        <p:spPr>
          <a:xfrm>
            <a:off x="7022310" y="1093216"/>
            <a:ext cx="75316" cy="88847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5" name="Rectangle 34">
            <a:extLst>
              <a:ext uri="{FF2B5EF4-FFF2-40B4-BE49-F238E27FC236}">
                <a16:creationId xmlns:a16="http://schemas.microsoft.com/office/drawing/2014/main" id="{C85358FF-B401-42CD-A8D4-D0D8ED7F1430}"/>
              </a:ext>
            </a:extLst>
          </p:cNvPr>
          <p:cNvSpPr/>
          <p:nvPr/>
        </p:nvSpPr>
        <p:spPr>
          <a:xfrm>
            <a:off x="7022311" y="1905318"/>
            <a:ext cx="456792" cy="7637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5" name="Rectangle 44">
            <a:extLst>
              <a:ext uri="{FF2B5EF4-FFF2-40B4-BE49-F238E27FC236}">
                <a16:creationId xmlns:a16="http://schemas.microsoft.com/office/drawing/2014/main" id="{10676021-0049-4683-8BC1-A4F32D02B138}"/>
              </a:ext>
            </a:extLst>
          </p:cNvPr>
          <p:cNvSpPr/>
          <p:nvPr/>
        </p:nvSpPr>
        <p:spPr>
          <a:xfrm>
            <a:off x="4536660" y="1091363"/>
            <a:ext cx="737929" cy="6525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7" name="Rectangle: Rounded Corners 46">
            <a:extLst>
              <a:ext uri="{FF2B5EF4-FFF2-40B4-BE49-F238E27FC236}">
                <a16:creationId xmlns:a16="http://schemas.microsoft.com/office/drawing/2014/main" id="{3A16E2E3-9B77-4E44-BCAD-FEA492434D71}"/>
              </a:ext>
            </a:extLst>
          </p:cNvPr>
          <p:cNvSpPr/>
          <p:nvPr/>
        </p:nvSpPr>
        <p:spPr>
          <a:xfrm>
            <a:off x="3422606" y="893819"/>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dirty="0">
                <a:solidFill>
                  <a:schemeClr val="tx1"/>
                </a:solidFill>
              </a:rPr>
              <a:t>Sensor Assembly</a:t>
            </a:r>
          </a:p>
        </p:txBody>
      </p:sp>
      <p:sp>
        <p:nvSpPr>
          <p:cNvPr id="48" name="Rectangle 47">
            <a:extLst>
              <a:ext uri="{FF2B5EF4-FFF2-40B4-BE49-F238E27FC236}">
                <a16:creationId xmlns:a16="http://schemas.microsoft.com/office/drawing/2014/main" id="{8D66FCAB-9E86-4734-A8B2-F4D77935E9C5}"/>
              </a:ext>
            </a:extLst>
          </p:cNvPr>
          <p:cNvSpPr/>
          <p:nvPr/>
        </p:nvSpPr>
        <p:spPr>
          <a:xfrm>
            <a:off x="2848154" y="1091363"/>
            <a:ext cx="561940" cy="6525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4" name="Cylinder 13">
            <a:extLst>
              <a:ext uri="{FF2B5EF4-FFF2-40B4-BE49-F238E27FC236}">
                <a16:creationId xmlns:a16="http://schemas.microsoft.com/office/drawing/2014/main" id="{19A00142-DA74-448E-A0F5-DA0AAD1D385B}"/>
              </a:ext>
            </a:extLst>
          </p:cNvPr>
          <p:cNvSpPr/>
          <p:nvPr/>
        </p:nvSpPr>
        <p:spPr>
          <a:xfrm>
            <a:off x="1696019" y="2376557"/>
            <a:ext cx="2399334" cy="3810789"/>
          </a:xfrm>
          <a:prstGeom prst="can">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dirty="0">
                <a:solidFill>
                  <a:schemeClr val="tx1"/>
                </a:solidFill>
              </a:rPr>
              <a:t>Brew Kettle</a:t>
            </a:r>
          </a:p>
        </p:txBody>
      </p:sp>
      <p:sp>
        <p:nvSpPr>
          <p:cNvPr id="46" name="Rectangle 45">
            <a:extLst>
              <a:ext uri="{FF2B5EF4-FFF2-40B4-BE49-F238E27FC236}">
                <a16:creationId xmlns:a16="http://schemas.microsoft.com/office/drawing/2014/main" id="{058E1C0D-D8BB-4A5D-8B39-19A4FAD21318}"/>
              </a:ext>
            </a:extLst>
          </p:cNvPr>
          <p:cNvSpPr/>
          <p:nvPr/>
        </p:nvSpPr>
        <p:spPr>
          <a:xfrm>
            <a:off x="2835642" y="1093215"/>
            <a:ext cx="76201" cy="259197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5" name="TextBox 14">
            <a:extLst>
              <a:ext uri="{FF2B5EF4-FFF2-40B4-BE49-F238E27FC236}">
                <a16:creationId xmlns:a16="http://schemas.microsoft.com/office/drawing/2014/main" id="{75C450A7-7288-49FD-8D9F-D675E58BDAD3}"/>
              </a:ext>
            </a:extLst>
          </p:cNvPr>
          <p:cNvSpPr txBox="1"/>
          <p:nvPr/>
        </p:nvSpPr>
        <p:spPr>
          <a:xfrm>
            <a:off x="447740" y="331449"/>
            <a:ext cx="3849259" cy="461665"/>
          </a:xfrm>
          <a:prstGeom prst="rect">
            <a:avLst/>
          </a:prstGeom>
          <a:noFill/>
        </p:spPr>
        <p:txBody>
          <a:bodyPr wrap="square" rtlCol="0">
            <a:spAutoFit/>
          </a:bodyPr>
          <a:lstStyle/>
          <a:p>
            <a:r>
              <a:rPr lang="en-NZ" sz="2400" b="1" dirty="0">
                <a:solidFill>
                  <a:srgbClr val="FF0000"/>
                </a:solidFill>
              </a:rPr>
              <a:t>Stage 7: Cleaning</a:t>
            </a:r>
          </a:p>
        </p:txBody>
      </p:sp>
      <p:sp>
        <p:nvSpPr>
          <p:cNvPr id="54" name="TextBox 53">
            <a:extLst>
              <a:ext uri="{FF2B5EF4-FFF2-40B4-BE49-F238E27FC236}">
                <a16:creationId xmlns:a16="http://schemas.microsoft.com/office/drawing/2014/main" id="{653603C9-4F7B-42AE-A941-8D1644E23B5F}"/>
              </a:ext>
            </a:extLst>
          </p:cNvPr>
          <p:cNvSpPr txBox="1"/>
          <p:nvPr/>
        </p:nvSpPr>
        <p:spPr>
          <a:xfrm>
            <a:off x="6677752" y="2674311"/>
            <a:ext cx="3328890" cy="584775"/>
          </a:xfrm>
          <a:prstGeom prst="rect">
            <a:avLst/>
          </a:prstGeom>
          <a:noFill/>
        </p:spPr>
        <p:txBody>
          <a:bodyPr wrap="square" rtlCol="0">
            <a:spAutoFit/>
          </a:bodyPr>
          <a:lstStyle/>
          <a:p>
            <a:r>
              <a:rPr lang="en-NZ" sz="1600" dirty="0"/>
              <a:t>Fill system with water by connecting Input 1 to a household tap </a:t>
            </a:r>
            <a:endParaRPr lang="en-NZ" sz="2400" dirty="0"/>
          </a:p>
        </p:txBody>
      </p:sp>
      <p:sp>
        <p:nvSpPr>
          <p:cNvPr id="55" name="TextBox 54">
            <a:extLst>
              <a:ext uri="{FF2B5EF4-FFF2-40B4-BE49-F238E27FC236}">
                <a16:creationId xmlns:a16="http://schemas.microsoft.com/office/drawing/2014/main" id="{E3EF1427-FE2C-4D71-B403-2B7A41C4BB3C}"/>
              </a:ext>
            </a:extLst>
          </p:cNvPr>
          <p:cNvSpPr txBox="1"/>
          <p:nvPr/>
        </p:nvSpPr>
        <p:spPr>
          <a:xfrm>
            <a:off x="7769474" y="5836398"/>
            <a:ext cx="809079" cy="338554"/>
          </a:xfrm>
          <a:prstGeom prst="rect">
            <a:avLst/>
          </a:prstGeom>
          <a:noFill/>
        </p:spPr>
        <p:txBody>
          <a:bodyPr wrap="square" rtlCol="0">
            <a:spAutoFit/>
          </a:bodyPr>
          <a:lstStyle/>
          <a:p>
            <a:r>
              <a:rPr lang="en-NZ" sz="1600" dirty="0">
                <a:solidFill>
                  <a:srgbClr val="00B050"/>
                </a:solidFill>
              </a:rPr>
              <a:t>Input 1</a:t>
            </a:r>
            <a:endParaRPr lang="en-NZ" sz="2400" dirty="0">
              <a:solidFill>
                <a:srgbClr val="00B050"/>
              </a:solidFill>
            </a:endParaRPr>
          </a:p>
        </p:txBody>
      </p:sp>
      <p:sp>
        <p:nvSpPr>
          <p:cNvPr id="56" name="TextBox 55">
            <a:extLst>
              <a:ext uri="{FF2B5EF4-FFF2-40B4-BE49-F238E27FC236}">
                <a16:creationId xmlns:a16="http://schemas.microsoft.com/office/drawing/2014/main" id="{88B38B39-CAC9-4E71-BB6B-44EBD0261A22}"/>
              </a:ext>
            </a:extLst>
          </p:cNvPr>
          <p:cNvSpPr txBox="1"/>
          <p:nvPr/>
        </p:nvSpPr>
        <p:spPr>
          <a:xfrm>
            <a:off x="6724896" y="3494612"/>
            <a:ext cx="3281746" cy="584775"/>
          </a:xfrm>
          <a:prstGeom prst="rect">
            <a:avLst/>
          </a:prstGeom>
          <a:noFill/>
        </p:spPr>
        <p:txBody>
          <a:bodyPr wrap="square" rtlCol="0">
            <a:spAutoFit/>
          </a:bodyPr>
          <a:lstStyle/>
          <a:p>
            <a:r>
              <a:rPr lang="en-NZ" sz="1600" dirty="0"/>
              <a:t>Valve 1 will then open allowing x amount of water into the Brew Kettle</a:t>
            </a:r>
            <a:endParaRPr lang="en-NZ" sz="2400" dirty="0"/>
          </a:p>
        </p:txBody>
      </p:sp>
      <p:sp>
        <p:nvSpPr>
          <p:cNvPr id="57" name="TextBox 56">
            <a:extLst>
              <a:ext uri="{FF2B5EF4-FFF2-40B4-BE49-F238E27FC236}">
                <a16:creationId xmlns:a16="http://schemas.microsoft.com/office/drawing/2014/main" id="{16A93C7A-F7B8-405C-B941-986ED4083E8E}"/>
              </a:ext>
            </a:extLst>
          </p:cNvPr>
          <p:cNvSpPr txBox="1"/>
          <p:nvPr/>
        </p:nvSpPr>
        <p:spPr>
          <a:xfrm>
            <a:off x="5233050" y="6048499"/>
            <a:ext cx="809079" cy="338554"/>
          </a:xfrm>
          <a:prstGeom prst="rect">
            <a:avLst/>
          </a:prstGeom>
          <a:noFill/>
        </p:spPr>
        <p:txBody>
          <a:bodyPr wrap="square" rtlCol="0">
            <a:spAutoFit/>
          </a:bodyPr>
          <a:lstStyle/>
          <a:p>
            <a:r>
              <a:rPr lang="en-NZ" sz="1600" dirty="0">
                <a:solidFill>
                  <a:srgbClr val="00B050"/>
                </a:solidFill>
              </a:rPr>
              <a:t>Valve 1</a:t>
            </a:r>
            <a:endParaRPr lang="en-NZ" sz="2400" dirty="0">
              <a:solidFill>
                <a:srgbClr val="00B050"/>
              </a:solidFill>
            </a:endParaRPr>
          </a:p>
        </p:txBody>
      </p:sp>
      <p:sp>
        <p:nvSpPr>
          <p:cNvPr id="58" name="TextBox 57">
            <a:extLst>
              <a:ext uri="{FF2B5EF4-FFF2-40B4-BE49-F238E27FC236}">
                <a16:creationId xmlns:a16="http://schemas.microsoft.com/office/drawing/2014/main" id="{2098ADD2-AB91-4B64-AD19-4AD9B8C775F1}"/>
              </a:ext>
            </a:extLst>
          </p:cNvPr>
          <p:cNvSpPr txBox="1"/>
          <p:nvPr/>
        </p:nvSpPr>
        <p:spPr>
          <a:xfrm>
            <a:off x="5272289" y="1596111"/>
            <a:ext cx="809079" cy="338554"/>
          </a:xfrm>
          <a:prstGeom prst="rect">
            <a:avLst/>
          </a:prstGeom>
          <a:noFill/>
        </p:spPr>
        <p:txBody>
          <a:bodyPr wrap="square" rtlCol="0">
            <a:spAutoFit/>
          </a:bodyPr>
          <a:lstStyle/>
          <a:p>
            <a:r>
              <a:rPr lang="en-NZ" sz="1600" dirty="0">
                <a:solidFill>
                  <a:srgbClr val="00B050"/>
                </a:solidFill>
              </a:rPr>
              <a:t>Valve 2</a:t>
            </a:r>
            <a:endParaRPr lang="en-NZ" sz="2400" dirty="0">
              <a:solidFill>
                <a:srgbClr val="00B050"/>
              </a:solidFill>
            </a:endParaRPr>
          </a:p>
        </p:txBody>
      </p:sp>
      <p:sp>
        <p:nvSpPr>
          <p:cNvPr id="59" name="TextBox 58">
            <a:extLst>
              <a:ext uri="{FF2B5EF4-FFF2-40B4-BE49-F238E27FC236}">
                <a16:creationId xmlns:a16="http://schemas.microsoft.com/office/drawing/2014/main" id="{48FCFBE7-7264-4590-84B7-0965FF8950E6}"/>
              </a:ext>
            </a:extLst>
          </p:cNvPr>
          <p:cNvSpPr txBox="1"/>
          <p:nvPr/>
        </p:nvSpPr>
        <p:spPr>
          <a:xfrm>
            <a:off x="5066499" y="701406"/>
            <a:ext cx="809079" cy="338554"/>
          </a:xfrm>
          <a:prstGeom prst="rect">
            <a:avLst/>
          </a:prstGeom>
          <a:noFill/>
        </p:spPr>
        <p:txBody>
          <a:bodyPr wrap="square" rtlCol="0">
            <a:spAutoFit/>
          </a:bodyPr>
          <a:lstStyle/>
          <a:p>
            <a:r>
              <a:rPr lang="en-NZ" sz="1600" dirty="0">
                <a:solidFill>
                  <a:srgbClr val="00B050"/>
                </a:solidFill>
              </a:rPr>
              <a:t>Valve 3</a:t>
            </a:r>
            <a:endParaRPr lang="en-NZ" sz="2400" dirty="0">
              <a:solidFill>
                <a:srgbClr val="00B050"/>
              </a:solidFill>
            </a:endParaRPr>
          </a:p>
        </p:txBody>
      </p:sp>
      <p:sp>
        <p:nvSpPr>
          <p:cNvPr id="60" name="Rectangle 59">
            <a:extLst>
              <a:ext uri="{FF2B5EF4-FFF2-40B4-BE49-F238E27FC236}">
                <a16:creationId xmlns:a16="http://schemas.microsoft.com/office/drawing/2014/main" id="{D6067501-DD73-4480-8DF2-9CA72516429A}"/>
              </a:ext>
            </a:extLst>
          </p:cNvPr>
          <p:cNvSpPr/>
          <p:nvPr/>
        </p:nvSpPr>
        <p:spPr>
          <a:xfrm>
            <a:off x="5820909" y="5795945"/>
            <a:ext cx="2793077" cy="76371"/>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1" name="Rectangle 60">
            <a:extLst>
              <a:ext uri="{FF2B5EF4-FFF2-40B4-BE49-F238E27FC236}">
                <a16:creationId xmlns:a16="http://schemas.microsoft.com/office/drawing/2014/main" id="{0D0BDAE5-2C02-4D1B-A471-C5042FDAB457}"/>
              </a:ext>
            </a:extLst>
          </p:cNvPr>
          <p:cNvSpPr/>
          <p:nvPr/>
        </p:nvSpPr>
        <p:spPr>
          <a:xfrm>
            <a:off x="5593396" y="5035040"/>
            <a:ext cx="74347" cy="598998"/>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2" name="Rectangle 61">
            <a:extLst>
              <a:ext uri="{FF2B5EF4-FFF2-40B4-BE49-F238E27FC236}">
                <a16:creationId xmlns:a16="http://schemas.microsoft.com/office/drawing/2014/main" id="{1B7D6F21-6506-457E-9713-0CC896F60519}"/>
              </a:ext>
            </a:extLst>
          </p:cNvPr>
          <p:cNvSpPr/>
          <p:nvPr/>
        </p:nvSpPr>
        <p:spPr>
          <a:xfrm>
            <a:off x="5591510" y="4451699"/>
            <a:ext cx="78480" cy="120086"/>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3" name="Rectangle 62">
            <a:extLst>
              <a:ext uri="{FF2B5EF4-FFF2-40B4-BE49-F238E27FC236}">
                <a16:creationId xmlns:a16="http://schemas.microsoft.com/office/drawing/2014/main" id="{4225E49B-6858-4526-83D5-B509D40E4A2A}"/>
              </a:ext>
            </a:extLst>
          </p:cNvPr>
          <p:cNvSpPr/>
          <p:nvPr/>
        </p:nvSpPr>
        <p:spPr>
          <a:xfrm flipH="1">
            <a:off x="5598349" y="3800049"/>
            <a:ext cx="78479" cy="184743"/>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50" name="Rectangle 49">
            <a:extLst>
              <a:ext uri="{FF2B5EF4-FFF2-40B4-BE49-F238E27FC236}">
                <a16:creationId xmlns:a16="http://schemas.microsoft.com/office/drawing/2014/main" id="{72C5ECF7-2E7E-43C0-8B81-EDEABB04EA46}"/>
              </a:ext>
            </a:extLst>
          </p:cNvPr>
          <p:cNvSpPr/>
          <p:nvPr/>
        </p:nvSpPr>
        <p:spPr>
          <a:xfrm flipH="1">
            <a:off x="5584311" y="3169764"/>
            <a:ext cx="92517" cy="150749"/>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51" name="Rectangle 50">
            <a:extLst>
              <a:ext uri="{FF2B5EF4-FFF2-40B4-BE49-F238E27FC236}">
                <a16:creationId xmlns:a16="http://schemas.microsoft.com/office/drawing/2014/main" id="{CF4B96BC-7396-4C41-95F7-1C77C394EC78}"/>
              </a:ext>
            </a:extLst>
          </p:cNvPr>
          <p:cNvSpPr/>
          <p:nvPr/>
        </p:nvSpPr>
        <p:spPr>
          <a:xfrm flipH="1">
            <a:off x="5578027" y="2335769"/>
            <a:ext cx="91737" cy="343544"/>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52" name="Rectangle 51">
            <a:extLst>
              <a:ext uri="{FF2B5EF4-FFF2-40B4-BE49-F238E27FC236}">
                <a16:creationId xmlns:a16="http://schemas.microsoft.com/office/drawing/2014/main" id="{9347167A-2ACD-45B8-82DA-8CA0F267BD1E}"/>
              </a:ext>
            </a:extLst>
          </p:cNvPr>
          <p:cNvSpPr/>
          <p:nvPr/>
        </p:nvSpPr>
        <p:spPr>
          <a:xfrm>
            <a:off x="4823225" y="2121394"/>
            <a:ext cx="605172" cy="63398"/>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53" name="Rectangle 52">
            <a:extLst>
              <a:ext uri="{FF2B5EF4-FFF2-40B4-BE49-F238E27FC236}">
                <a16:creationId xmlns:a16="http://schemas.microsoft.com/office/drawing/2014/main" id="{40E6423E-C043-4159-AF10-05AF5FEC2611}"/>
              </a:ext>
            </a:extLst>
          </p:cNvPr>
          <p:cNvSpPr/>
          <p:nvPr/>
        </p:nvSpPr>
        <p:spPr>
          <a:xfrm>
            <a:off x="4810440" y="1090438"/>
            <a:ext cx="76200" cy="1086945"/>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4" name="Rectangle 63">
            <a:extLst>
              <a:ext uri="{FF2B5EF4-FFF2-40B4-BE49-F238E27FC236}">
                <a16:creationId xmlns:a16="http://schemas.microsoft.com/office/drawing/2014/main" id="{B2640DEE-C523-4546-A14C-0330D478095F}"/>
              </a:ext>
            </a:extLst>
          </p:cNvPr>
          <p:cNvSpPr/>
          <p:nvPr/>
        </p:nvSpPr>
        <p:spPr>
          <a:xfrm>
            <a:off x="4534360" y="1087757"/>
            <a:ext cx="737929" cy="65252"/>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5" name="Rectangle 64">
            <a:extLst>
              <a:ext uri="{FF2B5EF4-FFF2-40B4-BE49-F238E27FC236}">
                <a16:creationId xmlns:a16="http://schemas.microsoft.com/office/drawing/2014/main" id="{31F5C8AC-E2BA-47C1-9749-8494850F9B15}"/>
              </a:ext>
            </a:extLst>
          </p:cNvPr>
          <p:cNvSpPr/>
          <p:nvPr/>
        </p:nvSpPr>
        <p:spPr>
          <a:xfrm>
            <a:off x="2845854" y="1087757"/>
            <a:ext cx="561940" cy="65252"/>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7" name="Rectangle 66">
            <a:extLst>
              <a:ext uri="{FF2B5EF4-FFF2-40B4-BE49-F238E27FC236}">
                <a16:creationId xmlns:a16="http://schemas.microsoft.com/office/drawing/2014/main" id="{E1D5B138-5369-46C3-B914-C9C15BE99315}"/>
              </a:ext>
            </a:extLst>
          </p:cNvPr>
          <p:cNvSpPr/>
          <p:nvPr/>
        </p:nvSpPr>
        <p:spPr>
          <a:xfrm>
            <a:off x="2840812" y="1100257"/>
            <a:ext cx="76201" cy="2591978"/>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mc:AlternateContent xmlns:mc="http://schemas.openxmlformats.org/markup-compatibility/2006" xmlns:p14="http://schemas.microsoft.com/office/powerpoint/2010/main">
        <mc:Choice Requires="p14">
          <p:contentPart p14:bwMode="auto" r:id="rId5">
            <p14:nvContentPartPr>
              <p14:cNvPr id="19" name="Ink 18">
                <a:extLst>
                  <a:ext uri="{FF2B5EF4-FFF2-40B4-BE49-F238E27FC236}">
                    <a16:creationId xmlns:a16="http://schemas.microsoft.com/office/drawing/2014/main" id="{1A59226D-9B43-4002-A2C9-206592BC0226}"/>
                  </a:ext>
                </a:extLst>
              </p14:cNvPr>
              <p14:cNvContentPartPr/>
              <p14:nvPr/>
            </p14:nvContentPartPr>
            <p14:xfrm>
              <a:off x="2827032" y="2968802"/>
              <a:ext cx="136800" cy="13680"/>
            </p14:xfrm>
          </p:contentPart>
        </mc:Choice>
        <mc:Fallback xmlns="">
          <p:pic>
            <p:nvPicPr>
              <p:cNvPr id="19" name="Ink 18">
                <a:extLst>
                  <a:ext uri="{FF2B5EF4-FFF2-40B4-BE49-F238E27FC236}">
                    <a16:creationId xmlns:a16="http://schemas.microsoft.com/office/drawing/2014/main" id="{1A59226D-9B43-4002-A2C9-206592BC0226}"/>
                  </a:ext>
                </a:extLst>
              </p:cNvPr>
              <p:cNvPicPr/>
              <p:nvPr/>
            </p:nvPicPr>
            <p:blipFill>
              <a:blip r:embed="rId6"/>
              <a:stretch>
                <a:fillRect/>
              </a:stretch>
            </p:blipFill>
            <p:spPr>
              <a:xfrm>
                <a:off x="2822712" y="2964482"/>
                <a:ext cx="145440" cy="22320"/>
              </a:xfrm>
              <a:prstGeom prst="rect">
                <a:avLst/>
              </a:prstGeom>
            </p:spPr>
          </p:pic>
        </mc:Fallback>
      </mc:AlternateContent>
      <p:sp>
        <p:nvSpPr>
          <p:cNvPr id="69" name="Rectangle 68">
            <a:extLst>
              <a:ext uri="{FF2B5EF4-FFF2-40B4-BE49-F238E27FC236}">
                <a16:creationId xmlns:a16="http://schemas.microsoft.com/office/drawing/2014/main" id="{4FC0798C-2A0F-4649-AF5A-06A687088E58}"/>
              </a:ext>
            </a:extLst>
          </p:cNvPr>
          <p:cNvSpPr/>
          <p:nvPr/>
        </p:nvSpPr>
        <p:spPr>
          <a:xfrm>
            <a:off x="4045191" y="5813382"/>
            <a:ext cx="1370613" cy="76371"/>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0" name="TextBox 69">
            <a:extLst>
              <a:ext uri="{FF2B5EF4-FFF2-40B4-BE49-F238E27FC236}">
                <a16:creationId xmlns:a16="http://schemas.microsoft.com/office/drawing/2014/main" id="{84B07419-5D57-4EA4-A678-2D03B81887D4}"/>
              </a:ext>
            </a:extLst>
          </p:cNvPr>
          <p:cNvSpPr txBox="1"/>
          <p:nvPr/>
        </p:nvSpPr>
        <p:spPr>
          <a:xfrm>
            <a:off x="6670687" y="2657581"/>
            <a:ext cx="3281746" cy="1077218"/>
          </a:xfrm>
          <a:prstGeom prst="rect">
            <a:avLst/>
          </a:prstGeom>
          <a:noFill/>
        </p:spPr>
        <p:txBody>
          <a:bodyPr wrap="square" rtlCol="0">
            <a:spAutoFit/>
          </a:bodyPr>
          <a:lstStyle/>
          <a:p>
            <a:r>
              <a:rPr lang="en-NZ" sz="1600" dirty="0"/>
              <a:t>Valve 1 will then change inputs and the pump and heater will turn on, pumping hot water throughout the system for a user defined time period</a:t>
            </a:r>
            <a:endParaRPr lang="en-NZ" sz="2400" dirty="0"/>
          </a:p>
        </p:txBody>
      </p:sp>
      <p:sp>
        <p:nvSpPr>
          <p:cNvPr id="72" name="TextBox 71">
            <a:extLst>
              <a:ext uri="{FF2B5EF4-FFF2-40B4-BE49-F238E27FC236}">
                <a16:creationId xmlns:a16="http://schemas.microsoft.com/office/drawing/2014/main" id="{E5E88DF2-73C1-4D3A-8BDE-AED1CED54BBC}"/>
              </a:ext>
            </a:extLst>
          </p:cNvPr>
          <p:cNvSpPr txBox="1"/>
          <p:nvPr/>
        </p:nvSpPr>
        <p:spPr>
          <a:xfrm>
            <a:off x="6670687" y="4079387"/>
            <a:ext cx="3281746" cy="584775"/>
          </a:xfrm>
          <a:prstGeom prst="rect">
            <a:avLst/>
          </a:prstGeom>
          <a:noFill/>
        </p:spPr>
        <p:txBody>
          <a:bodyPr wrap="square" rtlCol="0">
            <a:spAutoFit/>
          </a:bodyPr>
          <a:lstStyle/>
          <a:p>
            <a:r>
              <a:rPr lang="en-NZ" sz="1600" dirty="0"/>
              <a:t>Valves 2 and 3 will also open to allow sanitisation of the mash tun</a:t>
            </a:r>
            <a:endParaRPr lang="en-NZ" sz="2400" dirty="0"/>
          </a:p>
        </p:txBody>
      </p:sp>
      <p:sp>
        <p:nvSpPr>
          <p:cNvPr id="74" name="Rectangle 73">
            <a:extLst>
              <a:ext uri="{FF2B5EF4-FFF2-40B4-BE49-F238E27FC236}">
                <a16:creationId xmlns:a16="http://schemas.microsoft.com/office/drawing/2014/main" id="{3D2DF9FA-7BAE-45A5-88B1-B0FDF6C26D37}"/>
              </a:ext>
            </a:extLst>
          </p:cNvPr>
          <p:cNvSpPr/>
          <p:nvPr/>
        </p:nvSpPr>
        <p:spPr>
          <a:xfrm>
            <a:off x="5516135" y="1090438"/>
            <a:ext cx="1587977" cy="76371"/>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5" name="Rectangle 74">
            <a:extLst>
              <a:ext uri="{FF2B5EF4-FFF2-40B4-BE49-F238E27FC236}">
                <a16:creationId xmlns:a16="http://schemas.microsoft.com/office/drawing/2014/main" id="{BB0F5024-75B6-4A8B-B95A-8FFF44915B4D}"/>
              </a:ext>
            </a:extLst>
          </p:cNvPr>
          <p:cNvSpPr/>
          <p:nvPr/>
        </p:nvSpPr>
        <p:spPr>
          <a:xfrm>
            <a:off x="7027677" y="1093215"/>
            <a:ext cx="75316" cy="888474"/>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6" name="Rectangle 75">
            <a:extLst>
              <a:ext uri="{FF2B5EF4-FFF2-40B4-BE49-F238E27FC236}">
                <a16:creationId xmlns:a16="http://schemas.microsoft.com/office/drawing/2014/main" id="{921B6BEF-95EB-458C-BD75-B8C5B2486ED7}"/>
              </a:ext>
            </a:extLst>
          </p:cNvPr>
          <p:cNvSpPr/>
          <p:nvPr/>
        </p:nvSpPr>
        <p:spPr>
          <a:xfrm>
            <a:off x="7029332" y="1910387"/>
            <a:ext cx="456792" cy="76371"/>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7" name="Rectangle 76">
            <a:extLst>
              <a:ext uri="{FF2B5EF4-FFF2-40B4-BE49-F238E27FC236}">
                <a16:creationId xmlns:a16="http://schemas.microsoft.com/office/drawing/2014/main" id="{78988185-1D78-47A9-BAF1-08783A094ADA}"/>
              </a:ext>
            </a:extLst>
          </p:cNvPr>
          <p:cNvSpPr/>
          <p:nvPr/>
        </p:nvSpPr>
        <p:spPr>
          <a:xfrm>
            <a:off x="5820908" y="2104162"/>
            <a:ext cx="5428413" cy="85747"/>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8" name="Rectangle 77">
            <a:extLst>
              <a:ext uri="{FF2B5EF4-FFF2-40B4-BE49-F238E27FC236}">
                <a16:creationId xmlns:a16="http://schemas.microsoft.com/office/drawing/2014/main" id="{791D9175-8BC6-4998-A096-0B497425FAB0}"/>
              </a:ext>
            </a:extLst>
          </p:cNvPr>
          <p:cNvSpPr/>
          <p:nvPr/>
        </p:nvSpPr>
        <p:spPr>
          <a:xfrm>
            <a:off x="11177199" y="504694"/>
            <a:ext cx="76200" cy="1680098"/>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9" name="Rectangle 78">
            <a:extLst>
              <a:ext uri="{FF2B5EF4-FFF2-40B4-BE49-F238E27FC236}">
                <a16:creationId xmlns:a16="http://schemas.microsoft.com/office/drawing/2014/main" id="{391FDB51-EF59-4637-9FB6-AB445732FB24}"/>
              </a:ext>
            </a:extLst>
          </p:cNvPr>
          <p:cNvSpPr/>
          <p:nvPr/>
        </p:nvSpPr>
        <p:spPr>
          <a:xfrm>
            <a:off x="9140087" y="497368"/>
            <a:ext cx="2105486" cy="81172"/>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0" name="Rectangle 79">
            <a:extLst>
              <a:ext uri="{FF2B5EF4-FFF2-40B4-BE49-F238E27FC236}">
                <a16:creationId xmlns:a16="http://schemas.microsoft.com/office/drawing/2014/main" id="{BD0A7539-9FFC-4FC7-B162-13C7F0B96400}"/>
              </a:ext>
            </a:extLst>
          </p:cNvPr>
          <p:cNvSpPr/>
          <p:nvPr/>
        </p:nvSpPr>
        <p:spPr>
          <a:xfrm>
            <a:off x="9147314" y="491878"/>
            <a:ext cx="76200" cy="394820"/>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2" name="TextBox 81">
            <a:extLst>
              <a:ext uri="{FF2B5EF4-FFF2-40B4-BE49-F238E27FC236}">
                <a16:creationId xmlns:a16="http://schemas.microsoft.com/office/drawing/2014/main" id="{2A50C40C-6365-4D31-9F76-4B8E538B7FD7}"/>
              </a:ext>
            </a:extLst>
          </p:cNvPr>
          <p:cNvSpPr txBox="1"/>
          <p:nvPr/>
        </p:nvSpPr>
        <p:spPr>
          <a:xfrm>
            <a:off x="6663622" y="2651949"/>
            <a:ext cx="3281746" cy="830997"/>
          </a:xfrm>
          <a:prstGeom prst="rect">
            <a:avLst/>
          </a:prstGeom>
          <a:noFill/>
        </p:spPr>
        <p:txBody>
          <a:bodyPr wrap="square" rtlCol="0">
            <a:spAutoFit/>
          </a:bodyPr>
          <a:lstStyle/>
          <a:p>
            <a:r>
              <a:rPr lang="en-NZ" sz="1600" dirty="0"/>
              <a:t>The waste water is then pumped out of the system and cleaning is complete</a:t>
            </a:r>
            <a:endParaRPr lang="en-NZ" sz="2400" dirty="0"/>
          </a:p>
        </p:txBody>
      </p:sp>
      <p:sp>
        <p:nvSpPr>
          <p:cNvPr id="84" name="Rectangle 83">
            <a:extLst>
              <a:ext uri="{FF2B5EF4-FFF2-40B4-BE49-F238E27FC236}">
                <a16:creationId xmlns:a16="http://schemas.microsoft.com/office/drawing/2014/main" id="{FD76A2B0-3540-4B0C-B623-0EC826270EEB}"/>
              </a:ext>
            </a:extLst>
          </p:cNvPr>
          <p:cNvSpPr/>
          <p:nvPr/>
        </p:nvSpPr>
        <p:spPr>
          <a:xfrm>
            <a:off x="1214438" y="1087757"/>
            <a:ext cx="1644688" cy="79052"/>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5" name="Rectangle 84">
            <a:extLst>
              <a:ext uri="{FF2B5EF4-FFF2-40B4-BE49-F238E27FC236}">
                <a16:creationId xmlns:a16="http://schemas.microsoft.com/office/drawing/2014/main" id="{2C8D4B9F-1F54-4E45-913D-75DAF20879BA}"/>
              </a:ext>
            </a:extLst>
          </p:cNvPr>
          <p:cNvSpPr/>
          <p:nvPr/>
        </p:nvSpPr>
        <p:spPr>
          <a:xfrm>
            <a:off x="1214622" y="1080568"/>
            <a:ext cx="76201" cy="2591978"/>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Tree>
    <p:extLst>
      <p:ext uri="{BB962C8B-B14F-4D97-AF65-F5344CB8AC3E}">
        <p14:creationId xmlns:p14="http://schemas.microsoft.com/office/powerpoint/2010/main" val="42494023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6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51"/>
                                        </p:tgtEl>
                                        <p:attrNameLst>
                                          <p:attrName>style.visibility</p:attrName>
                                        </p:attrNameLst>
                                      </p:cBhvr>
                                      <p:to>
                                        <p:strVal val="visible"/>
                                      </p:to>
                                    </p:set>
                                  </p:childTnLst>
                                </p:cTn>
                              </p:par>
                              <p:par>
                                <p:cTn id="31" presetID="22" presetClass="entr" presetSubtype="4" fill="hold" grpId="0" nodeType="withEffect">
                                  <p:stCondLst>
                                    <p:cond delay="0"/>
                                  </p:stCondLst>
                                  <p:childTnLst>
                                    <p:set>
                                      <p:cBhvr>
                                        <p:cTn id="32" dur="1" fill="hold">
                                          <p:stCondLst>
                                            <p:cond delay="0"/>
                                          </p:stCondLst>
                                        </p:cTn>
                                        <p:tgtEl>
                                          <p:spTgt spid="49"/>
                                        </p:tgtEl>
                                        <p:attrNameLst>
                                          <p:attrName>style.visibility</p:attrName>
                                        </p:attrNameLst>
                                      </p:cBhvr>
                                      <p:to>
                                        <p:strVal val="visible"/>
                                      </p:to>
                                    </p:set>
                                    <p:animEffect transition="in" filter="wipe(down)">
                                      <p:cBhvr>
                                        <p:cTn id="33" dur="3000"/>
                                        <p:tgtEl>
                                          <p:spTgt spid="49"/>
                                        </p:tgtEl>
                                      </p:cBhvr>
                                    </p:animEffect>
                                  </p:childTnLst>
                                </p:cTn>
                              </p:par>
                              <p:par>
                                <p:cTn id="34" presetID="1" presetClass="entr" presetSubtype="0" fill="hold" grpId="0" nodeType="withEffect">
                                  <p:stCondLst>
                                    <p:cond delay="0"/>
                                  </p:stCondLst>
                                  <p:childTnLst>
                                    <p:set>
                                      <p:cBhvr>
                                        <p:cTn id="35" dur="1" fill="hold">
                                          <p:stCondLst>
                                            <p:cond delay="0"/>
                                          </p:stCondLst>
                                        </p:cTn>
                                        <p:tgtEl>
                                          <p:spTgt spid="56"/>
                                        </p:tgtEl>
                                        <p:attrNameLst>
                                          <p:attrName>style.visibility</p:attrName>
                                        </p:attrNameLst>
                                      </p:cBhvr>
                                      <p:to>
                                        <p:strVal val="visible"/>
                                      </p:to>
                                    </p:set>
                                  </p:childTnLst>
                                </p:cTn>
                              </p:par>
                              <p:par>
                                <p:cTn id="36" presetID="1" presetClass="entr" presetSubtype="0" fill="hold" nodeType="withEffect">
                                  <p:stCondLst>
                                    <p:cond delay="0"/>
                                  </p:stCondLst>
                                  <p:childTnLst>
                                    <p:set>
                                      <p:cBhvr>
                                        <p:cTn id="37" dur="1" fill="hold">
                                          <p:stCondLst>
                                            <p:cond delay="0"/>
                                          </p:stCondLst>
                                        </p:cTn>
                                        <p:tgtEl>
                                          <p:spTgt spid="68"/>
                                        </p:tgtEl>
                                        <p:attrNameLst>
                                          <p:attrName>style.visibility</p:attrName>
                                        </p:attrNameLst>
                                      </p:cBhvr>
                                      <p:to>
                                        <p:strVal val="visible"/>
                                      </p:to>
                                    </p:set>
                                  </p:childTnLst>
                                </p:cTn>
                              </p:par>
                              <p:par>
                                <p:cTn id="38" presetID="1" presetClass="exit" presetSubtype="0" fill="hold" nodeType="withEffect">
                                  <p:stCondLst>
                                    <p:cond delay="0"/>
                                  </p:stCondLst>
                                  <p:childTnLst>
                                    <p:set>
                                      <p:cBhvr>
                                        <p:cTn id="39" dur="1" fill="hold">
                                          <p:stCondLst>
                                            <p:cond delay="0"/>
                                          </p:stCondLst>
                                        </p:cTn>
                                        <p:tgtEl>
                                          <p:spTgt spid="153"/>
                                        </p:tgtEl>
                                        <p:attrNameLst>
                                          <p:attrName>style.visibility</p:attrName>
                                        </p:attrNameLst>
                                      </p:cBhvr>
                                      <p:to>
                                        <p:strVal val="hidden"/>
                                      </p:to>
                                    </p:set>
                                  </p:childTnLst>
                                </p:cTn>
                              </p:par>
                              <p:par>
                                <p:cTn id="40" presetID="1" presetClass="entr" presetSubtype="0" fill="hold" grpId="0" nodeType="withEffect">
                                  <p:stCondLst>
                                    <p:cond delay="0"/>
                                  </p:stCondLst>
                                  <p:childTnLst>
                                    <p:set>
                                      <p:cBhvr>
                                        <p:cTn id="41" dur="1" fill="hold">
                                          <p:stCondLst>
                                            <p:cond delay="0"/>
                                          </p:stCondLst>
                                        </p:cTn>
                                        <p:tgtEl>
                                          <p:spTgt spid="69"/>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70"/>
                                        </p:tgtEl>
                                        <p:attrNameLst>
                                          <p:attrName>style.visibility</p:attrName>
                                        </p:attrNameLst>
                                      </p:cBhvr>
                                      <p:to>
                                        <p:strVal val="visible"/>
                                      </p:to>
                                    </p:set>
                                  </p:childTnLst>
                                </p:cTn>
                              </p:par>
                              <p:par>
                                <p:cTn id="46" presetID="1" presetClass="exit" presetSubtype="0" fill="hold" grpId="1" nodeType="withEffect">
                                  <p:stCondLst>
                                    <p:cond delay="0"/>
                                  </p:stCondLst>
                                  <p:childTnLst>
                                    <p:set>
                                      <p:cBhvr>
                                        <p:cTn id="47" dur="1" fill="hold">
                                          <p:stCondLst>
                                            <p:cond delay="0"/>
                                          </p:stCondLst>
                                        </p:cTn>
                                        <p:tgtEl>
                                          <p:spTgt spid="56"/>
                                        </p:tgtEl>
                                        <p:attrNameLst>
                                          <p:attrName>style.visibility</p:attrName>
                                        </p:attrNameLst>
                                      </p:cBhvr>
                                      <p:to>
                                        <p:strVal val="hidden"/>
                                      </p:to>
                                    </p:set>
                                  </p:childTnLst>
                                </p:cTn>
                              </p:par>
                              <p:par>
                                <p:cTn id="48" presetID="1" presetClass="exit" presetSubtype="0" fill="hold" grpId="1" nodeType="withEffect">
                                  <p:stCondLst>
                                    <p:cond delay="0"/>
                                  </p:stCondLst>
                                  <p:childTnLst>
                                    <p:set>
                                      <p:cBhvr>
                                        <p:cTn id="49" dur="1" fill="hold">
                                          <p:stCondLst>
                                            <p:cond delay="0"/>
                                          </p:stCondLst>
                                        </p:cTn>
                                        <p:tgtEl>
                                          <p:spTgt spid="54"/>
                                        </p:tgtEl>
                                        <p:attrNameLst>
                                          <p:attrName>style.visibility</p:attrName>
                                        </p:attrNameLst>
                                      </p:cBhvr>
                                      <p:to>
                                        <p:strVal val="hidden"/>
                                      </p:to>
                                    </p:set>
                                  </p:childTnLst>
                                </p:cTn>
                              </p:par>
                              <p:par>
                                <p:cTn id="50" presetID="1" presetClass="entr" presetSubtype="0" fill="hold" nodeType="withEffect">
                                  <p:stCondLst>
                                    <p:cond delay="0"/>
                                  </p:stCondLst>
                                  <p:childTnLst>
                                    <p:set>
                                      <p:cBhvr>
                                        <p:cTn id="51" dur="1" fill="hold">
                                          <p:stCondLst>
                                            <p:cond delay="0"/>
                                          </p:stCondLst>
                                        </p:cTn>
                                        <p:tgtEl>
                                          <p:spTgt spid="153"/>
                                        </p:tgtEl>
                                        <p:attrNameLst>
                                          <p:attrName>style.visibility</p:attrName>
                                        </p:attrNameLst>
                                      </p:cBhvr>
                                      <p:to>
                                        <p:strVal val="visible"/>
                                      </p:to>
                                    </p:set>
                                  </p:childTnLst>
                                </p:cTn>
                              </p:par>
                              <p:par>
                                <p:cTn id="52" presetID="1" presetClass="exit" presetSubtype="0" fill="hold" nodeType="withEffect">
                                  <p:stCondLst>
                                    <p:cond delay="0"/>
                                  </p:stCondLst>
                                  <p:childTnLst>
                                    <p:set>
                                      <p:cBhvr>
                                        <p:cTn id="53" dur="1" fill="hold">
                                          <p:stCondLst>
                                            <p:cond delay="0"/>
                                          </p:stCondLst>
                                        </p:cTn>
                                        <p:tgtEl>
                                          <p:spTgt spid="68"/>
                                        </p:tgtEl>
                                        <p:attrNameLst>
                                          <p:attrName>style.visibility</p:attrName>
                                        </p:attrNameLst>
                                      </p:cBhvr>
                                      <p:to>
                                        <p:strVal val="hidden"/>
                                      </p:to>
                                    </p:set>
                                  </p:childTnLst>
                                </p:cTn>
                              </p:par>
                              <p:par>
                                <p:cTn id="54" presetID="1" presetClass="exit" presetSubtype="0" fill="hold" grpId="1" nodeType="withEffect">
                                  <p:stCondLst>
                                    <p:cond delay="0"/>
                                  </p:stCondLst>
                                  <p:childTnLst>
                                    <p:set>
                                      <p:cBhvr>
                                        <p:cTn id="55" dur="1" fill="hold">
                                          <p:stCondLst>
                                            <p:cond delay="0"/>
                                          </p:stCondLst>
                                        </p:cTn>
                                        <p:tgtEl>
                                          <p:spTgt spid="60"/>
                                        </p:tgtEl>
                                        <p:attrNameLst>
                                          <p:attrName>style.visibility</p:attrName>
                                        </p:attrNameLst>
                                      </p:cBhvr>
                                      <p:to>
                                        <p:strVal val="hidden"/>
                                      </p:to>
                                    </p:set>
                                  </p:childTnLst>
                                </p:cTn>
                              </p:par>
                              <p:par>
                                <p:cTn id="56" presetID="1" presetClass="entr" presetSubtype="0" fill="hold" nodeType="withEffect">
                                  <p:stCondLst>
                                    <p:cond delay="0"/>
                                  </p:stCondLst>
                                  <p:childTnLst>
                                    <p:set>
                                      <p:cBhvr>
                                        <p:cTn id="57" dur="1" fill="hold">
                                          <p:stCondLst>
                                            <p:cond delay="0"/>
                                          </p:stCondLst>
                                        </p:cTn>
                                        <p:tgtEl>
                                          <p:spTgt spid="68"/>
                                        </p:tgtEl>
                                        <p:attrNameLst>
                                          <p:attrName>style.visibility</p:attrName>
                                        </p:attrNameLst>
                                      </p:cBhvr>
                                      <p:to>
                                        <p:strVal val="visible"/>
                                      </p:to>
                                    </p:set>
                                  </p:childTnLst>
                                </p:cTn>
                              </p:par>
                            </p:childTnLst>
                          </p:cTn>
                        </p:par>
                      </p:childTnLst>
                    </p:cTn>
                  </p:par>
                  <p:par>
                    <p:cTn id="58" fill="hold">
                      <p:stCondLst>
                        <p:cond delay="indefinite"/>
                      </p:stCondLst>
                      <p:childTnLst>
                        <p:par>
                          <p:cTn id="59" fill="hold">
                            <p:stCondLst>
                              <p:cond delay="0"/>
                            </p:stCondLst>
                            <p:childTnLst>
                              <p:par>
                                <p:cTn id="60" presetID="1" presetClass="entr" presetSubtype="0" fill="hold" grpId="0" nodeType="clickEffect">
                                  <p:stCondLst>
                                    <p:cond delay="0"/>
                                  </p:stCondLst>
                                  <p:childTnLst>
                                    <p:set>
                                      <p:cBhvr>
                                        <p:cTn id="61" dur="1" fill="hold">
                                          <p:stCondLst>
                                            <p:cond delay="0"/>
                                          </p:stCondLst>
                                        </p:cTn>
                                        <p:tgtEl>
                                          <p:spTgt spid="72"/>
                                        </p:tgtEl>
                                        <p:attrNameLst>
                                          <p:attrName>style.visibility</p:attrName>
                                        </p:attrNameLst>
                                      </p:cBhvr>
                                      <p:to>
                                        <p:strVal val="visible"/>
                                      </p:to>
                                    </p:set>
                                  </p:childTnLst>
                                </p:cTn>
                              </p:par>
                              <p:par>
                                <p:cTn id="62" presetID="1" presetClass="entr" presetSubtype="0" fill="hold" nodeType="withEffect">
                                  <p:stCondLst>
                                    <p:cond delay="0"/>
                                  </p:stCondLst>
                                  <p:childTnLst>
                                    <p:set>
                                      <p:cBhvr>
                                        <p:cTn id="63" dur="1" fill="hold">
                                          <p:stCondLst>
                                            <p:cond delay="0"/>
                                          </p:stCondLst>
                                        </p:cTn>
                                        <p:tgtEl>
                                          <p:spTgt spid="73"/>
                                        </p:tgtEl>
                                        <p:attrNameLst>
                                          <p:attrName>style.visibility</p:attrName>
                                        </p:attrNameLst>
                                      </p:cBhvr>
                                      <p:to>
                                        <p:strVal val="visible"/>
                                      </p:to>
                                    </p:set>
                                  </p:childTnLst>
                                </p:cTn>
                              </p:par>
                              <p:par>
                                <p:cTn id="64" presetID="1" presetClass="entr" presetSubtype="0" fill="hold" nodeType="withEffect">
                                  <p:stCondLst>
                                    <p:cond delay="0"/>
                                  </p:stCondLst>
                                  <p:childTnLst>
                                    <p:set>
                                      <p:cBhvr>
                                        <p:cTn id="65" dur="1" fill="hold">
                                          <p:stCondLst>
                                            <p:cond delay="0"/>
                                          </p:stCondLst>
                                        </p:cTn>
                                        <p:tgtEl>
                                          <p:spTgt spid="3"/>
                                        </p:tgtEl>
                                        <p:attrNameLst>
                                          <p:attrName>style.visibility</p:attrName>
                                        </p:attrNameLst>
                                      </p:cBhvr>
                                      <p:to>
                                        <p:strVal val="visible"/>
                                      </p:to>
                                    </p:set>
                                  </p:childTnLst>
                                </p:cTn>
                              </p:par>
                              <p:par>
                                <p:cTn id="66" presetID="1" presetClass="entr" presetSubtype="0" fill="hold" grpId="0" nodeType="withEffect">
                                  <p:stCondLst>
                                    <p:cond delay="0"/>
                                  </p:stCondLst>
                                  <p:childTnLst>
                                    <p:set>
                                      <p:cBhvr>
                                        <p:cTn id="67" dur="1" fill="hold">
                                          <p:stCondLst>
                                            <p:cond delay="0"/>
                                          </p:stCondLst>
                                        </p:cTn>
                                        <p:tgtEl>
                                          <p:spTgt spid="77"/>
                                        </p:tgtEl>
                                        <p:attrNameLst>
                                          <p:attrName>style.visibility</p:attrName>
                                        </p:attrNameLst>
                                      </p:cBhvr>
                                      <p:to>
                                        <p:strVal val="visible"/>
                                      </p:to>
                                    </p:set>
                                  </p:childTnLst>
                                </p:cTn>
                              </p:par>
                              <p:par>
                                <p:cTn id="68" presetID="1" presetClass="entr" presetSubtype="0" fill="hold" grpId="0" nodeType="withEffect">
                                  <p:stCondLst>
                                    <p:cond delay="0"/>
                                  </p:stCondLst>
                                  <p:childTnLst>
                                    <p:set>
                                      <p:cBhvr>
                                        <p:cTn id="69" dur="1" fill="hold">
                                          <p:stCondLst>
                                            <p:cond delay="0"/>
                                          </p:stCondLst>
                                        </p:cTn>
                                        <p:tgtEl>
                                          <p:spTgt spid="76"/>
                                        </p:tgtEl>
                                        <p:attrNameLst>
                                          <p:attrName>style.visibility</p:attrName>
                                        </p:attrNameLst>
                                      </p:cBhvr>
                                      <p:to>
                                        <p:strVal val="visible"/>
                                      </p:to>
                                    </p:set>
                                  </p:childTnLst>
                                </p:cTn>
                              </p:par>
                              <p:par>
                                <p:cTn id="70" presetID="1" presetClass="entr" presetSubtype="0" fill="hold" grpId="0" nodeType="withEffect">
                                  <p:stCondLst>
                                    <p:cond delay="0"/>
                                  </p:stCondLst>
                                  <p:childTnLst>
                                    <p:set>
                                      <p:cBhvr>
                                        <p:cTn id="71" dur="1" fill="hold">
                                          <p:stCondLst>
                                            <p:cond delay="0"/>
                                          </p:stCondLst>
                                        </p:cTn>
                                        <p:tgtEl>
                                          <p:spTgt spid="75"/>
                                        </p:tgtEl>
                                        <p:attrNameLst>
                                          <p:attrName>style.visibility</p:attrName>
                                        </p:attrNameLst>
                                      </p:cBhvr>
                                      <p:to>
                                        <p:strVal val="visible"/>
                                      </p:to>
                                    </p:set>
                                  </p:childTnLst>
                                </p:cTn>
                              </p:par>
                              <p:par>
                                <p:cTn id="72" presetID="1" presetClass="entr" presetSubtype="0" fill="hold" grpId="0" nodeType="withEffect">
                                  <p:stCondLst>
                                    <p:cond delay="0"/>
                                  </p:stCondLst>
                                  <p:childTnLst>
                                    <p:set>
                                      <p:cBhvr>
                                        <p:cTn id="73" dur="1" fill="hold">
                                          <p:stCondLst>
                                            <p:cond delay="0"/>
                                          </p:stCondLst>
                                        </p:cTn>
                                        <p:tgtEl>
                                          <p:spTgt spid="74"/>
                                        </p:tgtEl>
                                        <p:attrNameLst>
                                          <p:attrName>style.visibility</p:attrName>
                                        </p:attrNameLst>
                                      </p:cBhvr>
                                      <p:to>
                                        <p:strVal val="visible"/>
                                      </p:to>
                                    </p:set>
                                  </p:childTnLst>
                                </p:cTn>
                              </p:par>
                              <p:par>
                                <p:cTn id="74" presetID="1" presetClass="entr" presetSubtype="0" fill="hold" grpId="0" nodeType="withEffect">
                                  <p:stCondLst>
                                    <p:cond delay="0"/>
                                  </p:stCondLst>
                                  <p:childTnLst>
                                    <p:set>
                                      <p:cBhvr>
                                        <p:cTn id="75" dur="1" fill="hold">
                                          <p:stCondLst>
                                            <p:cond delay="0"/>
                                          </p:stCondLst>
                                        </p:cTn>
                                        <p:tgtEl>
                                          <p:spTgt spid="79"/>
                                        </p:tgtEl>
                                        <p:attrNameLst>
                                          <p:attrName>style.visibility</p:attrName>
                                        </p:attrNameLst>
                                      </p:cBhvr>
                                      <p:to>
                                        <p:strVal val="visible"/>
                                      </p:to>
                                    </p:set>
                                  </p:childTnLst>
                                </p:cTn>
                              </p:par>
                              <p:par>
                                <p:cTn id="76" presetID="1" presetClass="entr" presetSubtype="0" fill="hold" grpId="0" nodeType="withEffect">
                                  <p:stCondLst>
                                    <p:cond delay="0"/>
                                  </p:stCondLst>
                                  <p:childTnLst>
                                    <p:set>
                                      <p:cBhvr>
                                        <p:cTn id="77" dur="1" fill="hold">
                                          <p:stCondLst>
                                            <p:cond delay="0"/>
                                          </p:stCondLst>
                                        </p:cTn>
                                        <p:tgtEl>
                                          <p:spTgt spid="80"/>
                                        </p:tgtEl>
                                        <p:attrNameLst>
                                          <p:attrName>style.visibility</p:attrName>
                                        </p:attrNameLst>
                                      </p:cBhvr>
                                      <p:to>
                                        <p:strVal val="visible"/>
                                      </p:to>
                                    </p:set>
                                  </p:childTnLst>
                                </p:cTn>
                              </p:par>
                              <p:par>
                                <p:cTn id="78" presetID="1" presetClass="entr" presetSubtype="0" fill="hold" grpId="0" nodeType="withEffect">
                                  <p:stCondLst>
                                    <p:cond delay="0"/>
                                  </p:stCondLst>
                                  <p:childTnLst>
                                    <p:set>
                                      <p:cBhvr>
                                        <p:cTn id="79" dur="1" fill="hold">
                                          <p:stCondLst>
                                            <p:cond delay="0"/>
                                          </p:stCondLst>
                                        </p:cTn>
                                        <p:tgtEl>
                                          <p:spTgt spid="78"/>
                                        </p:tgtEl>
                                        <p:attrNameLst>
                                          <p:attrName>style.visibility</p:attrName>
                                        </p:attrNameLst>
                                      </p:cBhvr>
                                      <p:to>
                                        <p:strVal val="visible"/>
                                      </p:to>
                                    </p:set>
                                  </p:childTnLst>
                                </p:cTn>
                              </p:par>
                            </p:childTnLst>
                          </p:cTn>
                        </p:par>
                      </p:childTnLst>
                    </p:cTn>
                  </p:par>
                  <p:par>
                    <p:cTn id="80" fill="hold">
                      <p:stCondLst>
                        <p:cond delay="indefinite"/>
                      </p:stCondLst>
                      <p:childTnLst>
                        <p:par>
                          <p:cTn id="81" fill="hold">
                            <p:stCondLst>
                              <p:cond delay="0"/>
                            </p:stCondLst>
                            <p:childTnLst>
                              <p:par>
                                <p:cTn id="82" presetID="1" presetClass="exit" presetSubtype="0" fill="hold" grpId="1" nodeType="clickEffect">
                                  <p:stCondLst>
                                    <p:cond delay="0"/>
                                  </p:stCondLst>
                                  <p:childTnLst>
                                    <p:set>
                                      <p:cBhvr>
                                        <p:cTn id="83" dur="1" fill="hold">
                                          <p:stCondLst>
                                            <p:cond delay="0"/>
                                          </p:stCondLst>
                                        </p:cTn>
                                        <p:tgtEl>
                                          <p:spTgt spid="72"/>
                                        </p:tgtEl>
                                        <p:attrNameLst>
                                          <p:attrName>style.visibility</p:attrName>
                                        </p:attrNameLst>
                                      </p:cBhvr>
                                      <p:to>
                                        <p:strVal val="hidden"/>
                                      </p:to>
                                    </p:set>
                                  </p:childTnLst>
                                </p:cTn>
                              </p:par>
                              <p:par>
                                <p:cTn id="84" presetID="1" presetClass="exit" presetSubtype="0" fill="hold" grpId="1" nodeType="withEffect">
                                  <p:stCondLst>
                                    <p:cond delay="0"/>
                                  </p:stCondLst>
                                  <p:childTnLst>
                                    <p:set>
                                      <p:cBhvr>
                                        <p:cTn id="85" dur="1" fill="hold">
                                          <p:stCondLst>
                                            <p:cond delay="0"/>
                                          </p:stCondLst>
                                        </p:cTn>
                                        <p:tgtEl>
                                          <p:spTgt spid="70"/>
                                        </p:tgtEl>
                                        <p:attrNameLst>
                                          <p:attrName>style.visibility</p:attrName>
                                        </p:attrNameLst>
                                      </p:cBhvr>
                                      <p:to>
                                        <p:strVal val="hidden"/>
                                      </p:to>
                                    </p:set>
                                  </p:childTnLst>
                                </p:cTn>
                              </p:par>
                              <p:par>
                                <p:cTn id="86" presetID="1" presetClass="entr" presetSubtype="0" fill="hold" grpId="0" nodeType="withEffect">
                                  <p:stCondLst>
                                    <p:cond delay="0"/>
                                  </p:stCondLst>
                                  <p:childTnLst>
                                    <p:set>
                                      <p:cBhvr>
                                        <p:cTn id="87" dur="1" fill="hold">
                                          <p:stCondLst>
                                            <p:cond delay="0"/>
                                          </p:stCondLst>
                                        </p:cTn>
                                        <p:tgtEl>
                                          <p:spTgt spid="82"/>
                                        </p:tgtEl>
                                        <p:attrNameLst>
                                          <p:attrName>style.visibility</p:attrName>
                                        </p:attrNameLst>
                                      </p:cBhvr>
                                      <p:to>
                                        <p:strVal val="visible"/>
                                      </p:to>
                                    </p:set>
                                  </p:childTnLst>
                                </p:cTn>
                              </p:par>
                              <p:par>
                                <p:cTn id="88" presetID="1" presetClass="exit" presetSubtype="0" fill="hold" grpId="1" nodeType="withEffect">
                                  <p:stCondLst>
                                    <p:cond delay="0"/>
                                  </p:stCondLst>
                                  <p:childTnLst>
                                    <p:set>
                                      <p:cBhvr>
                                        <p:cTn id="89" dur="1" fill="hold">
                                          <p:stCondLst>
                                            <p:cond delay="0"/>
                                          </p:stCondLst>
                                        </p:cTn>
                                        <p:tgtEl>
                                          <p:spTgt spid="77"/>
                                        </p:tgtEl>
                                        <p:attrNameLst>
                                          <p:attrName>style.visibility</p:attrName>
                                        </p:attrNameLst>
                                      </p:cBhvr>
                                      <p:to>
                                        <p:strVal val="hidden"/>
                                      </p:to>
                                    </p:set>
                                  </p:childTnLst>
                                </p:cTn>
                              </p:par>
                              <p:par>
                                <p:cTn id="90" presetID="1" presetClass="exit" presetSubtype="0" fill="hold" grpId="1" nodeType="withEffect">
                                  <p:stCondLst>
                                    <p:cond delay="0"/>
                                  </p:stCondLst>
                                  <p:childTnLst>
                                    <p:set>
                                      <p:cBhvr>
                                        <p:cTn id="91" dur="1" fill="hold">
                                          <p:stCondLst>
                                            <p:cond delay="0"/>
                                          </p:stCondLst>
                                        </p:cTn>
                                        <p:tgtEl>
                                          <p:spTgt spid="76"/>
                                        </p:tgtEl>
                                        <p:attrNameLst>
                                          <p:attrName>style.visibility</p:attrName>
                                        </p:attrNameLst>
                                      </p:cBhvr>
                                      <p:to>
                                        <p:strVal val="hidden"/>
                                      </p:to>
                                    </p:set>
                                  </p:childTnLst>
                                </p:cTn>
                              </p:par>
                              <p:par>
                                <p:cTn id="92" presetID="1" presetClass="exit" presetSubtype="0" fill="hold" grpId="1" nodeType="withEffect">
                                  <p:stCondLst>
                                    <p:cond delay="0"/>
                                  </p:stCondLst>
                                  <p:childTnLst>
                                    <p:set>
                                      <p:cBhvr>
                                        <p:cTn id="93" dur="1" fill="hold">
                                          <p:stCondLst>
                                            <p:cond delay="0"/>
                                          </p:stCondLst>
                                        </p:cTn>
                                        <p:tgtEl>
                                          <p:spTgt spid="75"/>
                                        </p:tgtEl>
                                        <p:attrNameLst>
                                          <p:attrName>style.visibility</p:attrName>
                                        </p:attrNameLst>
                                      </p:cBhvr>
                                      <p:to>
                                        <p:strVal val="hidden"/>
                                      </p:to>
                                    </p:set>
                                  </p:childTnLst>
                                </p:cTn>
                              </p:par>
                              <p:par>
                                <p:cTn id="94" presetID="1" presetClass="exit" presetSubtype="0" fill="hold" grpId="1" nodeType="withEffect">
                                  <p:stCondLst>
                                    <p:cond delay="0"/>
                                  </p:stCondLst>
                                  <p:childTnLst>
                                    <p:set>
                                      <p:cBhvr>
                                        <p:cTn id="95" dur="1" fill="hold">
                                          <p:stCondLst>
                                            <p:cond delay="0"/>
                                          </p:stCondLst>
                                        </p:cTn>
                                        <p:tgtEl>
                                          <p:spTgt spid="74"/>
                                        </p:tgtEl>
                                        <p:attrNameLst>
                                          <p:attrName>style.visibility</p:attrName>
                                        </p:attrNameLst>
                                      </p:cBhvr>
                                      <p:to>
                                        <p:strVal val="hidden"/>
                                      </p:to>
                                    </p:set>
                                  </p:childTnLst>
                                </p:cTn>
                              </p:par>
                              <p:par>
                                <p:cTn id="96" presetID="1" presetClass="exit" presetSubtype="0" fill="hold" grpId="1" nodeType="withEffect">
                                  <p:stCondLst>
                                    <p:cond delay="0"/>
                                  </p:stCondLst>
                                  <p:childTnLst>
                                    <p:set>
                                      <p:cBhvr>
                                        <p:cTn id="97" dur="1" fill="hold">
                                          <p:stCondLst>
                                            <p:cond delay="0"/>
                                          </p:stCondLst>
                                        </p:cTn>
                                        <p:tgtEl>
                                          <p:spTgt spid="79"/>
                                        </p:tgtEl>
                                        <p:attrNameLst>
                                          <p:attrName>style.visibility</p:attrName>
                                        </p:attrNameLst>
                                      </p:cBhvr>
                                      <p:to>
                                        <p:strVal val="hidden"/>
                                      </p:to>
                                    </p:set>
                                  </p:childTnLst>
                                </p:cTn>
                              </p:par>
                              <p:par>
                                <p:cTn id="98" presetID="1" presetClass="exit" presetSubtype="0" fill="hold" grpId="1" nodeType="withEffect">
                                  <p:stCondLst>
                                    <p:cond delay="0"/>
                                  </p:stCondLst>
                                  <p:childTnLst>
                                    <p:set>
                                      <p:cBhvr>
                                        <p:cTn id="99" dur="1" fill="hold">
                                          <p:stCondLst>
                                            <p:cond delay="0"/>
                                          </p:stCondLst>
                                        </p:cTn>
                                        <p:tgtEl>
                                          <p:spTgt spid="80"/>
                                        </p:tgtEl>
                                        <p:attrNameLst>
                                          <p:attrName>style.visibility</p:attrName>
                                        </p:attrNameLst>
                                      </p:cBhvr>
                                      <p:to>
                                        <p:strVal val="hidden"/>
                                      </p:to>
                                    </p:set>
                                  </p:childTnLst>
                                </p:cTn>
                              </p:par>
                              <p:par>
                                <p:cTn id="100" presetID="1" presetClass="exit" presetSubtype="0" fill="hold" grpId="1" nodeType="withEffect">
                                  <p:stCondLst>
                                    <p:cond delay="0"/>
                                  </p:stCondLst>
                                  <p:childTnLst>
                                    <p:set>
                                      <p:cBhvr>
                                        <p:cTn id="101" dur="1" fill="hold">
                                          <p:stCondLst>
                                            <p:cond delay="0"/>
                                          </p:stCondLst>
                                        </p:cTn>
                                        <p:tgtEl>
                                          <p:spTgt spid="78"/>
                                        </p:tgtEl>
                                        <p:attrNameLst>
                                          <p:attrName>style.visibility</p:attrName>
                                        </p:attrNameLst>
                                      </p:cBhvr>
                                      <p:to>
                                        <p:strVal val="hidden"/>
                                      </p:to>
                                    </p:set>
                                  </p:childTnLst>
                                </p:cTn>
                              </p:par>
                              <p:par>
                                <p:cTn id="102" presetID="22" presetClass="exit" presetSubtype="1" fill="hold" grpId="1" nodeType="withEffect">
                                  <p:stCondLst>
                                    <p:cond delay="0"/>
                                  </p:stCondLst>
                                  <p:childTnLst>
                                    <p:animEffect transition="out" filter="wipe(up)">
                                      <p:cBhvr>
                                        <p:cTn id="103" dur="3000"/>
                                        <p:tgtEl>
                                          <p:spTgt spid="49"/>
                                        </p:tgtEl>
                                      </p:cBhvr>
                                    </p:animEffect>
                                    <p:set>
                                      <p:cBhvr>
                                        <p:cTn id="104" dur="1" fill="hold">
                                          <p:stCondLst>
                                            <p:cond delay="2999"/>
                                          </p:stCondLst>
                                        </p:cTn>
                                        <p:tgtEl>
                                          <p:spTgt spid="49"/>
                                        </p:tgtEl>
                                        <p:attrNameLst>
                                          <p:attrName>style.visibility</p:attrName>
                                        </p:attrNameLst>
                                      </p:cBhvr>
                                      <p:to>
                                        <p:strVal val="hidden"/>
                                      </p:to>
                                    </p:set>
                                  </p:childTnLst>
                                </p:cTn>
                              </p:par>
                              <p:par>
                                <p:cTn id="105" presetID="1" presetClass="exit" presetSubtype="0" fill="hold" nodeType="withEffect">
                                  <p:stCondLst>
                                    <p:cond delay="0"/>
                                  </p:stCondLst>
                                  <p:childTnLst>
                                    <p:set>
                                      <p:cBhvr>
                                        <p:cTn id="106" dur="1" fill="hold">
                                          <p:stCondLst>
                                            <p:cond delay="0"/>
                                          </p:stCondLst>
                                        </p:cTn>
                                        <p:tgtEl>
                                          <p:spTgt spid="73"/>
                                        </p:tgtEl>
                                        <p:attrNameLst>
                                          <p:attrName>style.visibility</p:attrName>
                                        </p:attrNameLst>
                                      </p:cBhvr>
                                      <p:to>
                                        <p:strVal val="hidden"/>
                                      </p:to>
                                    </p:set>
                                  </p:childTnLst>
                                </p:cTn>
                              </p:par>
                              <p:par>
                                <p:cTn id="107" presetID="1" presetClass="exit" presetSubtype="0" fill="hold" nodeType="withEffect">
                                  <p:stCondLst>
                                    <p:cond delay="0"/>
                                  </p:stCondLst>
                                  <p:childTnLst>
                                    <p:set>
                                      <p:cBhvr>
                                        <p:cTn id="108" dur="1" fill="hold">
                                          <p:stCondLst>
                                            <p:cond delay="0"/>
                                          </p:stCondLst>
                                        </p:cTn>
                                        <p:tgtEl>
                                          <p:spTgt spid="3"/>
                                        </p:tgtEl>
                                        <p:attrNameLst>
                                          <p:attrName>style.visibility</p:attrName>
                                        </p:attrNameLst>
                                      </p:cBhvr>
                                      <p:to>
                                        <p:strVal val="hidden"/>
                                      </p:to>
                                    </p:set>
                                  </p:childTnLst>
                                </p:cTn>
                              </p:par>
                              <p:par>
                                <p:cTn id="109" presetID="1" presetClass="exit" presetSubtype="0" fill="hold" grpId="1" nodeType="withEffect">
                                  <p:stCondLst>
                                    <p:cond delay="0"/>
                                  </p:stCondLst>
                                  <p:childTnLst>
                                    <p:set>
                                      <p:cBhvr>
                                        <p:cTn id="110" dur="1" fill="hold">
                                          <p:stCondLst>
                                            <p:cond delay="0"/>
                                          </p:stCondLst>
                                        </p:cTn>
                                        <p:tgtEl>
                                          <p:spTgt spid="67"/>
                                        </p:tgtEl>
                                        <p:attrNameLst>
                                          <p:attrName>style.visibility</p:attrName>
                                        </p:attrNameLst>
                                      </p:cBhvr>
                                      <p:to>
                                        <p:strVal val="hidden"/>
                                      </p:to>
                                    </p:set>
                                  </p:childTnLst>
                                </p:cTn>
                              </p:par>
                              <p:par>
                                <p:cTn id="111" presetID="1" presetClass="exit" presetSubtype="0" fill="hold" grpId="0" nodeType="withEffect">
                                  <p:stCondLst>
                                    <p:cond delay="0"/>
                                  </p:stCondLst>
                                  <p:childTnLst>
                                    <p:set>
                                      <p:cBhvr>
                                        <p:cTn id="112" dur="1" fill="hold">
                                          <p:stCondLst>
                                            <p:cond delay="0"/>
                                          </p:stCondLst>
                                        </p:cTn>
                                        <p:tgtEl>
                                          <p:spTgt spid="46"/>
                                        </p:tgtEl>
                                        <p:attrNameLst>
                                          <p:attrName>style.visibility</p:attrName>
                                        </p:attrNameLst>
                                      </p:cBhvr>
                                      <p:to>
                                        <p:strVal val="hidden"/>
                                      </p:to>
                                    </p:set>
                                  </p:childTnLst>
                                </p:cTn>
                              </p:par>
                              <p:par>
                                <p:cTn id="113" presetID="1" presetClass="entr" presetSubtype="0" fill="hold" grpId="0" nodeType="withEffect">
                                  <p:stCondLst>
                                    <p:cond delay="0"/>
                                  </p:stCondLst>
                                  <p:childTnLst>
                                    <p:set>
                                      <p:cBhvr>
                                        <p:cTn id="114" dur="1" fill="hold">
                                          <p:stCondLst>
                                            <p:cond delay="0"/>
                                          </p:stCondLst>
                                        </p:cTn>
                                        <p:tgtEl>
                                          <p:spTgt spid="84"/>
                                        </p:tgtEl>
                                        <p:attrNameLst>
                                          <p:attrName>style.visibility</p:attrName>
                                        </p:attrNameLst>
                                      </p:cBhvr>
                                      <p:to>
                                        <p:strVal val="visible"/>
                                      </p:to>
                                    </p:set>
                                  </p:childTnLst>
                                </p:cTn>
                              </p:par>
                              <p:par>
                                <p:cTn id="115" presetID="1" presetClass="entr" presetSubtype="0" fill="hold" grpId="0" nodeType="withEffect">
                                  <p:stCondLst>
                                    <p:cond delay="0"/>
                                  </p:stCondLst>
                                  <p:childTnLst>
                                    <p:set>
                                      <p:cBhvr>
                                        <p:cTn id="116" dur="1" fill="hold">
                                          <p:stCondLst>
                                            <p:cond delay="0"/>
                                          </p:stCondLst>
                                        </p:cTn>
                                        <p:tgtEl>
                                          <p:spTgt spid="8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animBg="1"/>
      <p:bldP spid="49" grpId="1" animBg="1"/>
      <p:bldP spid="46" grpId="0" animBg="1"/>
      <p:bldP spid="54" grpId="0"/>
      <p:bldP spid="54" grpId="1"/>
      <p:bldP spid="56" grpId="0"/>
      <p:bldP spid="56" grpId="1"/>
      <p:bldP spid="60" grpId="0" animBg="1"/>
      <p:bldP spid="60" grpId="1" animBg="1"/>
      <p:bldP spid="61" grpId="0" animBg="1"/>
      <p:bldP spid="62" grpId="0" animBg="1"/>
      <p:bldP spid="63" grpId="0" animBg="1"/>
      <p:bldP spid="50" grpId="0" animBg="1"/>
      <p:bldP spid="51" grpId="0" animBg="1"/>
      <p:bldP spid="52" grpId="0" animBg="1"/>
      <p:bldP spid="53" grpId="0" animBg="1"/>
      <p:bldP spid="64" grpId="0" animBg="1"/>
      <p:bldP spid="65" grpId="0" animBg="1"/>
      <p:bldP spid="67" grpId="0" animBg="1"/>
      <p:bldP spid="67" grpId="1" animBg="1"/>
      <p:bldP spid="69" grpId="0" animBg="1"/>
      <p:bldP spid="70" grpId="0"/>
      <p:bldP spid="70" grpId="1"/>
      <p:bldP spid="72" grpId="0"/>
      <p:bldP spid="72" grpId="1"/>
      <p:bldP spid="74" grpId="0" animBg="1"/>
      <p:bldP spid="74" grpId="1" animBg="1"/>
      <p:bldP spid="75" grpId="0" animBg="1"/>
      <p:bldP spid="75" grpId="1" animBg="1"/>
      <p:bldP spid="76" grpId="0" animBg="1"/>
      <p:bldP spid="76" grpId="1" animBg="1"/>
      <p:bldP spid="77" grpId="0" animBg="1"/>
      <p:bldP spid="77" grpId="1" animBg="1"/>
      <p:bldP spid="78" grpId="0" animBg="1"/>
      <p:bldP spid="78" grpId="1" animBg="1"/>
      <p:bldP spid="79" grpId="0" animBg="1"/>
      <p:bldP spid="79" grpId="1" animBg="1"/>
      <p:bldP spid="80" grpId="0" animBg="1"/>
      <p:bldP spid="80" grpId="1" animBg="1"/>
      <p:bldP spid="82" grpId="0"/>
      <p:bldP spid="84" grpId="0" animBg="1"/>
      <p:bldP spid="8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1AF6F551-05EA-4787-86F7-90BA73120500}"/>
              </a:ext>
            </a:extLst>
          </p:cNvPr>
          <p:cNvPicPr>
            <a:picLocks noGrp="1" noChangeAspect="1"/>
          </p:cNvPicPr>
          <p:nvPr>
            <p:ph idx="1"/>
          </p:nvPr>
        </p:nvPicPr>
        <p:blipFill>
          <a:blip r:embed="rId2"/>
          <a:stretch>
            <a:fillRect/>
          </a:stretch>
        </p:blipFill>
        <p:spPr>
          <a:xfrm>
            <a:off x="244625" y="137437"/>
            <a:ext cx="5851375" cy="4465524"/>
          </a:xfrm>
        </p:spPr>
      </p:pic>
      <p:pic>
        <p:nvPicPr>
          <p:cNvPr id="7" name="Picture 6">
            <a:extLst>
              <a:ext uri="{FF2B5EF4-FFF2-40B4-BE49-F238E27FC236}">
                <a16:creationId xmlns:a16="http://schemas.microsoft.com/office/drawing/2014/main" id="{E9DD9C58-B39F-49B6-B65F-BFF79007A54F}"/>
              </a:ext>
            </a:extLst>
          </p:cNvPr>
          <p:cNvPicPr>
            <a:picLocks noChangeAspect="1"/>
          </p:cNvPicPr>
          <p:nvPr/>
        </p:nvPicPr>
        <p:blipFill>
          <a:blip r:embed="rId3"/>
          <a:stretch>
            <a:fillRect/>
          </a:stretch>
        </p:blipFill>
        <p:spPr>
          <a:xfrm>
            <a:off x="5670824" y="0"/>
            <a:ext cx="6402066" cy="6858000"/>
          </a:xfrm>
          <a:prstGeom prst="rect">
            <a:avLst/>
          </a:prstGeom>
        </p:spPr>
      </p:pic>
    </p:spTree>
    <p:extLst>
      <p:ext uri="{BB962C8B-B14F-4D97-AF65-F5344CB8AC3E}">
        <p14:creationId xmlns:p14="http://schemas.microsoft.com/office/powerpoint/2010/main" val="33206436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A7CF387B-F85D-4AEA-A506-BF144E4FFF13}"/>
              </a:ext>
            </a:extLst>
          </p:cNvPr>
          <p:cNvPicPr>
            <a:picLocks noChangeAspect="1"/>
          </p:cNvPicPr>
          <p:nvPr/>
        </p:nvPicPr>
        <p:blipFill>
          <a:blip r:embed="rId2"/>
          <a:stretch>
            <a:fillRect/>
          </a:stretch>
        </p:blipFill>
        <p:spPr>
          <a:xfrm>
            <a:off x="8551020" y="593907"/>
            <a:ext cx="3572374" cy="3077004"/>
          </a:xfrm>
          <a:prstGeom prst="rect">
            <a:avLst/>
          </a:prstGeom>
        </p:spPr>
      </p:pic>
      <p:pic>
        <p:nvPicPr>
          <p:cNvPr id="5" name="Picture 4">
            <a:extLst>
              <a:ext uri="{FF2B5EF4-FFF2-40B4-BE49-F238E27FC236}">
                <a16:creationId xmlns:a16="http://schemas.microsoft.com/office/drawing/2014/main" id="{E4291D68-F173-4844-B745-5EFEA658CBD4}"/>
              </a:ext>
            </a:extLst>
          </p:cNvPr>
          <p:cNvPicPr>
            <a:picLocks noChangeAspect="1"/>
          </p:cNvPicPr>
          <p:nvPr/>
        </p:nvPicPr>
        <p:blipFill>
          <a:blip r:embed="rId3"/>
          <a:stretch>
            <a:fillRect/>
          </a:stretch>
        </p:blipFill>
        <p:spPr>
          <a:xfrm>
            <a:off x="167613" y="149352"/>
            <a:ext cx="6239746" cy="4686954"/>
          </a:xfrm>
          <a:prstGeom prst="rect">
            <a:avLst/>
          </a:prstGeom>
        </p:spPr>
      </p:pic>
      <p:sp>
        <p:nvSpPr>
          <p:cNvPr id="7" name="TextBox 6">
            <a:extLst>
              <a:ext uri="{FF2B5EF4-FFF2-40B4-BE49-F238E27FC236}">
                <a16:creationId xmlns:a16="http://schemas.microsoft.com/office/drawing/2014/main" id="{363E19DC-9BF9-4834-8EE5-418FBA2C0693}"/>
              </a:ext>
            </a:extLst>
          </p:cNvPr>
          <p:cNvSpPr txBox="1"/>
          <p:nvPr/>
        </p:nvSpPr>
        <p:spPr>
          <a:xfrm>
            <a:off x="4005944" y="1556657"/>
            <a:ext cx="1905000" cy="1354217"/>
          </a:xfrm>
          <a:prstGeom prst="rect">
            <a:avLst/>
          </a:prstGeom>
          <a:noFill/>
        </p:spPr>
        <p:txBody>
          <a:bodyPr wrap="square" rtlCol="0">
            <a:spAutoFit/>
          </a:bodyPr>
          <a:lstStyle/>
          <a:p>
            <a:r>
              <a:rPr lang="en-NZ" sz="1600" dirty="0"/>
              <a:t>Main info</a:t>
            </a:r>
          </a:p>
          <a:p>
            <a:r>
              <a:rPr lang="en-NZ" sz="1600" dirty="0"/>
              <a:t>Mash Stage info</a:t>
            </a:r>
          </a:p>
          <a:p>
            <a:r>
              <a:rPr lang="en-NZ" sz="1600" dirty="0"/>
              <a:t>Sparge Stage info</a:t>
            </a:r>
          </a:p>
          <a:p>
            <a:r>
              <a:rPr lang="en-NZ" sz="1600" dirty="0"/>
              <a:t>Boil Stage info</a:t>
            </a:r>
          </a:p>
          <a:p>
            <a:r>
              <a:rPr lang="en-NZ" sz="1600" dirty="0"/>
              <a:t>Cooling Stage info</a:t>
            </a:r>
          </a:p>
        </p:txBody>
      </p:sp>
      <p:pic>
        <p:nvPicPr>
          <p:cNvPr id="9" name="Picture 8">
            <a:extLst>
              <a:ext uri="{FF2B5EF4-FFF2-40B4-BE49-F238E27FC236}">
                <a16:creationId xmlns:a16="http://schemas.microsoft.com/office/drawing/2014/main" id="{59293189-18C2-4716-AC13-7258C4512409}"/>
              </a:ext>
            </a:extLst>
          </p:cNvPr>
          <p:cNvPicPr>
            <a:picLocks noChangeAspect="1"/>
          </p:cNvPicPr>
          <p:nvPr/>
        </p:nvPicPr>
        <p:blipFill>
          <a:blip r:embed="rId4"/>
          <a:stretch>
            <a:fillRect/>
          </a:stretch>
        </p:blipFill>
        <p:spPr>
          <a:xfrm>
            <a:off x="6407359" y="266358"/>
            <a:ext cx="2152950" cy="5915851"/>
          </a:xfrm>
          <a:prstGeom prst="rect">
            <a:avLst/>
          </a:prstGeom>
        </p:spPr>
      </p:pic>
    </p:spTree>
    <p:extLst>
      <p:ext uri="{BB962C8B-B14F-4D97-AF65-F5344CB8AC3E}">
        <p14:creationId xmlns:p14="http://schemas.microsoft.com/office/powerpoint/2010/main" val="12150498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Title 1">
            <a:extLst>
              <a:ext uri="{FF2B5EF4-FFF2-40B4-BE49-F238E27FC236}">
                <a16:creationId xmlns:a16="http://schemas.microsoft.com/office/drawing/2014/main" id="{79A43852-3AF3-4113-99BC-80DC2ABE90F1}"/>
              </a:ext>
            </a:extLst>
          </p:cNvPr>
          <p:cNvSpPr>
            <a:spLocks noGrp="1"/>
          </p:cNvSpPr>
          <p:nvPr>
            <p:ph type="title"/>
          </p:nvPr>
        </p:nvSpPr>
        <p:spPr>
          <a:xfrm>
            <a:off x="838200" y="557189"/>
            <a:ext cx="10515600" cy="489292"/>
          </a:xfrm>
        </p:spPr>
        <p:txBody>
          <a:bodyPr>
            <a:normAutofit fontScale="90000"/>
          </a:bodyPr>
          <a:lstStyle/>
          <a:p>
            <a:pPr algn="ctr"/>
            <a:r>
              <a:rPr lang="en-NZ" sz="5200" dirty="0"/>
              <a:t>Current Project Status</a:t>
            </a:r>
          </a:p>
        </p:txBody>
      </p:sp>
      <p:graphicFrame>
        <p:nvGraphicFramePr>
          <p:cNvPr id="8" name="Content Placeholder 7">
            <a:extLst>
              <a:ext uri="{FF2B5EF4-FFF2-40B4-BE49-F238E27FC236}">
                <a16:creationId xmlns:a16="http://schemas.microsoft.com/office/drawing/2014/main" id="{6B88D30D-112D-4791-B187-262865C43083}"/>
              </a:ext>
            </a:extLst>
          </p:cNvPr>
          <p:cNvGraphicFramePr>
            <a:graphicFrameLocks noGrp="1"/>
          </p:cNvGraphicFramePr>
          <p:nvPr>
            <p:ph idx="1"/>
            <p:extLst/>
          </p:nvPr>
        </p:nvGraphicFramePr>
        <p:xfrm>
          <a:off x="1067106" y="1828800"/>
          <a:ext cx="10057790" cy="4413480"/>
        </p:xfrm>
        <a:graphic>
          <a:graphicData uri="http://schemas.openxmlformats.org/drawingml/2006/table">
            <a:tbl>
              <a:tblPr firstRow="1" firstCol="1"/>
              <a:tblGrid>
                <a:gridCol w="3222427">
                  <a:extLst>
                    <a:ext uri="{9D8B030D-6E8A-4147-A177-3AD203B41FA5}">
                      <a16:colId xmlns:a16="http://schemas.microsoft.com/office/drawing/2014/main" val="2909723830"/>
                    </a:ext>
                  </a:extLst>
                </a:gridCol>
                <a:gridCol w="901814">
                  <a:extLst>
                    <a:ext uri="{9D8B030D-6E8A-4147-A177-3AD203B41FA5}">
                      <a16:colId xmlns:a16="http://schemas.microsoft.com/office/drawing/2014/main" val="2318055052"/>
                    </a:ext>
                  </a:extLst>
                </a:gridCol>
                <a:gridCol w="836444">
                  <a:extLst>
                    <a:ext uri="{9D8B030D-6E8A-4147-A177-3AD203B41FA5}">
                      <a16:colId xmlns:a16="http://schemas.microsoft.com/office/drawing/2014/main" val="1888338725"/>
                    </a:ext>
                  </a:extLst>
                </a:gridCol>
                <a:gridCol w="893097">
                  <a:extLst>
                    <a:ext uri="{9D8B030D-6E8A-4147-A177-3AD203B41FA5}">
                      <a16:colId xmlns:a16="http://schemas.microsoft.com/office/drawing/2014/main" val="1382856654"/>
                    </a:ext>
                  </a:extLst>
                </a:gridCol>
                <a:gridCol w="823370">
                  <a:extLst>
                    <a:ext uri="{9D8B030D-6E8A-4147-A177-3AD203B41FA5}">
                      <a16:colId xmlns:a16="http://schemas.microsoft.com/office/drawing/2014/main" val="554882878"/>
                    </a:ext>
                  </a:extLst>
                </a:gridCol>
                <a:gridCol w="777611">
                  <a:extLst>
                    <a:ext uri="{9D8B030D-6E8A-4147-A177-3AD203B41FA5}">
                      <a16:colId xmlns:a16="http://schemas.microsoft.com/office/drawing/2014/main" val="3334007040"/>
                    </a:ext>
                  </a:extLst>
                </a:gridCol>
                <a:gridCol w="871308">
                  <a:extLst>
                    <a:ext uri="{9D8B030D-6E8A-4147-A177-3AD203B41FA5}">
                      <a16:colId xmlns:a16="http://schemas.microsoft.com/office/drawing/2014/main" val="2161813959"/>
                    </a:ext>
                  </a:extLst>
                </a:gridCol>
                <a:gridCol w="893097">
                  <a:extLst>
                    <a:ext uri="{9D8B030D-6E8A-4147-A177-3AD203B41FA5}">
                      <a16:colId xmlns:a16="http://schemas.microsoft.com/office/drawing/2014/main" val="2049436910"/>
                    </a:ext>
                  </a:extLst>
                </a:gridCol>
                <a:gridCol w="838622">
                  <a:extLst>
                    <a:ext uri="{9D8B030D-6E8A-4147-A177-3AD203B41FA5}">
                      <a16:colId xmlns:a16="http://schemas.microsoft.com/office/drawing/2014/main" val="4181337024"/>
                    </a:ext>
                  </a:extLst>
                </a:gridCol>
              </a:tblGrid>
              <a:tr h="207264">
                <a:tc>
                  <a:txBody>
                    <a:bodyPr/>
                    <a:lstStyle/>
                    <a:p>
                      <a:pPr algn="ctr" fontAlgn="base">
                        <a:lnSpc>
                          <a:spcPct val="107000"/>
                        </a:lnSpc>
                        <a:spcBef>
                          <a:spcPts val="0"/>
                        </a:spcBef>
                        <a:spcAft>
                          <a:spcPts val="800"/>
                        </a:spcAft>
                      </a:pPr>
                      <a:r>
                        <a:rPr lang="en-NZ" sz="1100" b="1" i="0" u="none" strike="noStrike" cap="all">
                          <a:effectLst/>
                          <a:latin typeface="Calibri" panose="020F0502020204030204" pitchFamily="34" charset="0"/>
                          <a:ea typeface="Times New Roman" panose="02020603050405020304" pitchFamily="18" charset="0"/>
                          <a:cs typeface="Calibri" panose="020F0502020204030204" pitchFamily="34" charset="0"/>
                        </a:rPr>
                        <a:t>Description </a:t>
                      </a:r>
                      <a:endParaRPr lang="en-NZ" sz="1700" b="0" i="0" u="none" strike="noStrike">
                        <a:effectLst/>
                        <a:latin typeface="Arial" panose="020B0604020202020204" pitchFamily="34" charset="0"/>
                      </a:endParaRPr>
                    </a:p>
                  </a:txBody>
                  <a:tcPr marL="65663" marR="65663" marT="9120" marB="0">
                    <a:lnL>
                      <a:noFill/>
                    </a:lnL>
                    <a:lnR>
                      <a:noFill/>
                    </a:lnR>
                    <a:lnT>
                      <a:noFill/>
                    </a:lnT>
                    <a:lnB w="12700" cap="flat" cmpd="sng" algn="ctr">
                      <a:solidFill>
                        <a:srgbClr val="7F7F7F"/>
                      </a:solidFill>
                      <a:prstDash val="solid"/>
                      <a:round/>
                      <a:headEnd type="none" w="med" len="med"/>
                      <a:tailEnd type="none" w="med" len="med"/>
                    </a:lnB>
                  </a:tcPr>
                </a:tc>
                <a:tc>
                  <a:txBody>
                    <a:bodyPr/>
                    <a:lstStyle/>
                    <a:p>
                      <a:pPr algn="ctr" fontAlgn="base">
                        <a:lnSpc>
                          <a:spcPct val="107000"/>
                        </a:lnSpc>
                        <a:spcBef>
                          <a:spcPts val="0"/>
                        </a:spcBef>
                        <a:spcAft>
                          <a:spcPts val="800"/>
                        </a:spcAft>
                      </a:pPr>
                      <a:r>
                        <a:rPr lang="en-NZ" sz="1100" b="1" i="0" u="none" strike="noStrike" cap="all">
                          <a:effectLst/>
                          <a:latin typeface="Calibri" panose="020F0502020204030204" pitchFamily="34" charset="0"/>
                          <a:ea typeface="Times New Roman" panose="02020603050405020304" pitchFamily="18" charset="0"/>
                          <a:cs typeface="Calibri" panose="020F0502020204030204" pitchFamily="34" charset="0"/>
                        </a:rPr>
                        <a:t>Mar </a:t>
                      </a:r>
                      <a:endParaRPr lang="en-NZ" sz="1700" b="0" i="0" u="none" strike="noStrike">
                        <a:effectLst/>
                        <a:latin typeface="Arial" panose="020B0604020202020204" pitchFamily="34" charset="0"/>
                      </a:endParaRPr>
                    </a:p>
                  </a:txBody>
                  <a:tcPr marL="65663" marR="65663" marT="9120" marB="0">
                    <a:lnL>
                      <a:noFill/>
                    </a:lnL>
                    <a:lnR>
                      <a:noFill/>
                    </a:lnR>
                    <a:lnT>
                      <a:noFill/>
                    </a:lnT>
                    <a:lnB w="12700" cap="flat" cmpd="sng" algn="ctr">
                      <a:solidFill>
                        <a:srgbClr val="7F7F7F"/>
                      </a:solidFill>
                      <a:prstDash val="solid"/>
                      <a:round/>
                      <a:headEnd type="none" w="med" len="med"/>
                      <a:tailEnd type="none" w="med" len="med"/>
                    </a:lnB>
                  </a:tcPr>
                </a:tc>
                <a:tc>
                  <a:txBody>
                    <a:bodyPr/>
                    <a:lstStyle/>
                    <a:p>
                      <a:pPr algn="ctr" fontAlgn="base">
                        <a:lnSpc>
                          <a:spcPct val="107000"/>
                        </a:lnSpc>
                        <a:spcBef>
                          <a:spcPts val="0"/>
                        </a:spcBef>
                        <a:spcAft>
                          <a:spcPts val="800"/>
                        </a:spcAft>
                      </a:pPr>
                      <a:r>
                        <a:rPr lang="en-NZ" sz="1100" b="1" i="0" u="none" strike="noStrike" cap="all">
                          <a:effectLst/>
                          <a:latin typeface="Calibri" panose="020F0502020204030204" pitchFamily="34" charset="0"/>
                          <a:ea typeface="Times New Roman" panose="02020603050405020304" pitchFamily="18" charset="0"/>
                          <a:cs typeface="Calibri" panose="020F0502020204030204" pitchFamily="34" charset="0"/>
                        </a:rPr>
                        <a:t>Apr </a:t>
                      </a:r>
                      <a:endParaRPr lang="en-NZ" sz="1700" b="0" i="0" u="none" strike="noStrike">
                        <a:effectLst/>
                        <a:latin typeface="Arial" panose="020B0604020202020204" pitchFamily="34" charset="0"/>
                      </a:endParaRPr>
                    </a:p>
                  </a:txBody>
                  <a:tcPr marL="65663" marR="65663" marT="9120" marB="0">
                    <a:lnL>
                      <a:noFill/>
                    </a:lnL>
                    <a:lnR>
                      <a:noFill/>
                    </a:lnR>
                    <a:lnT>
                      <a:noFill/>
                    </a:lnT>
                    <a:lnB w="12700" cap="flat" cmpd="sng" algn="ctr">
                      <a:solidFill>
                        <a:srgbClr val="7F7F7F"/>
                      </a:solidFill>
                      <a:prstDash val="solid"/>
                      <a:round/>
                      <a:headEnd type="none" w="med" len="med"/>
                      <a:tailEnd type="none" w="med" len="med"/>
                    </a:lnB>
                  </a:tcPr>
                </a:tc>
                <a:tc>
                  <a:txBody>
                    <a:bodyPr/>
                    <a:lstStyle/>
                    <a:p>
                      <a:pPr algn="ctr" fontAlgn="base">
                        <a:lnSpc>
                          <a:spcPct val="107000"/>
                        </a:lnSpc>
                        <a:spcBef>
                          <a:spcPts val="0"/>
                        </a:spcBef>
                        <a:spcAft>
                          <a:spcPts val="800"/>
                        </a:spcAft>
                      </a:pPr>
                      <a:r>
                        <a:rPr lang="en-NZ" sz="1100" b="1" i="0" u="none" strike="noStrike" cap="all">
                          <a:effectLst/>
                          <a:latin typeface="Calibri" panose="020F0502020204030204" pitchFamily="34" charset="0"/>
                          <a:ea typeface="Times New Roman" panose="02020603050405020304" pitchFamily="18" charset="0"/>
                          <a:cs typeface="Calibri" panose="020F0502020204030204" pitchFamily="34" charset="0"/>
                        </a:rPr>
                        <a:t>May </a:t>
                      </a:r>
                      <a:endParaRPr lang="en-NZ" sz="1700" b="0" i="0" u="none" strike="noStrike">
                        <a:effectLst/>
                        <a:latin typeface="Arial" panose="020B0604020202020204" pitchFamily="34" charset="0"/>
                      </a:endParaRPr>
                    </a:p>
                  </a:txBody>
                  <a:tcPr marL="65663" marR="65663" marT="9120" marB="0">
                    <a:lnL>
                      <a:noFill/>
                    </a:lnL>
                    <a:lnR>
                      <a:noFill/>
                    </a:lnR>
                    <a:lnT>
                      <a:noFill/>
                    </a:lnT>
                    <a:lnB w="12700" cap="flat" cmpd="sng" algn="ctr">
                      <a:solidFill>
                        <a:srgbClr val="7F7F7F"/>
                      </a:solidFill>
                      <a:prstDash val="solid"/>
                      <a:round/>
                      <a:headEnd type="none" w="med" len="med"/>
                      <a:tailEnd type="none" w="med" len="med"/>
                    </a:lnB>
                  </a:tcPr>
                </a:tc>
                <a:tc>
                  <a:txBody>
                    <a:bodyPr/>
                    <a:lstStyle/>
                    <a:p>
                      <a:pPr algn="ctr" fontAlgn="base">
                        <a:lnSpc>
                          <a:spcPct val="107000"/>
                        </a:lnSpc>
                        <a:spcBef>
                          <a:spcPts val="0"/>
                        </a:spcBef>
                        <a:spcAft>
                          <a:spcPts val="800"/>
                        </a:spcAft>
                      </a:pPr>
                      <a:r>
                        <a:rPr lang="en-NZ" sz="1100" b="1" i="0" u="none" strike="noStrike" cap="all">
                          <a:effectLst/>
                          <a:latin typeface="Calibri" panose="020F0502020204030204" pitchFamily="34" charset="0"/>
                          <a:ea typeface="Times New Roman" panose="02020603050405020304" pitchFamily="18" charset="0"/>
                          <a:cs typeface="Calibri" panose="020F0502020204030204" pitchFamily="34" charset="0"/>
                        </a:rPr>
                        <a:t>Jun </a:t>
                      </a:r>
                      <a:endParaRPr lang="en-NZ" sz="1700" b="0" i="0" u="none" strike="noStrike">
                        <a:effectLst/>
                        <a:latin typeface="Arial" panose="020B0604020202020204" pitchFamily="34" charset="0"/>
                      </a:endParaRPr>
                    </a:p>
                  </a:txBody>
                  <a:tcPr marL="65663" marR="65663" marT="9120" marB="0">
                    <a:lnL>
                      <a:noFill/>
                    </a:lnL>
                    <a:lnR>
                      <a:noFill/>
                    </a:lnR>
                    <a:lnT>
                      <a:noFill/>
                    </a:lnT>
                    <a:lnB w="12700" cap="flat" cmpd="sng" algn="ctr">
                      <a:solidFill>
                        <a:srgbClr val="7F7F7F"/>
                      </a:solidFill>
                      <a:prstDash val="solid"/>
                      <a:round/>
                      <a:headEnd type="none" w="med" len="med"/>
                      <a:tailEnd type="none" w="med" len="med"/>
                    </a:lnB>
                  </a:tcPr>
                </a:tc>
                <a:tc>
                  <a:txBody>
                    <a:bodyPr/>
                    <a:lstStyle/>
                    <a:p>
                      <a:pPr algn="ctr" fontAlgn="base">
                        <a:lnSpc>
                          <a:spcPct val="107000"/>
                        </a:lnSpc>
                        <a:spcBef>
                          <a:spcPts val="0"/>
                        </a:spcBef>
                        <a:spcAft>
                          <a:spcPts val="800"/>
                        </a:spcAft>
                      </a:pPr>
                      <a:r>
                        <a:rPr lang="en-NZ" sz="1100" b="1" i="0" u="none" strike="noStrike" cap="all">
                          <a:effectLst/>
                          <a:latin typeface="Calibri" panose="020F0502020204030204" pitchFamily="34" charset="0"/>
                          <a:ea typeface="Times New Roman" panose="02020603050405020304" pitchFamily="18" charset="0"/>
                          <a:cs typeface="Calibri" panose="020F0502020204030204" pitchFamily="34" charset="0"/>
                        </a:rPr>
                        <a:t>Jul </a:t>
                      </a:r>
                      <a:endParaRPr lang="en-NZ" sz="1700" b="0" i="0" u="none" strike="noStrike">
                        <a:effectLst/>
                        <a:latin typeface="Arial" panose="020B0604020202020204" pitchFamily="34" charset="0"/>
                      </a:endParaRPr>
                    </a:p>
                  </a:txBody>
                  <a:tcPr marL="65663" marR="65663" marT="9120" marB="0">
                    <a:lnL>
                      <a:noFill/>
                    </a:lnL>
                    <a:lnR>
                      <a:noFill/>
                    </a:lnR>
                    <a:lnT>
                      <a:noFill/>
                    </a:lnT>
                    <a:lnB w="12700" cap="flat" cmpd="sng" algn="ctr">
                      <a:solidFill>
                        <a:srgbClr val="7F7F7F"/>
                      </a:solidFill>
                      <a:prstDash val="solid"/>
                      <a:round/>
                      <a:headEnd type="none" w="med" len="med"/>
                      <a:tailEnd type="none" w="med" len="med"/>
                    </a:lnB>
                  </a:tcPr>
                </a:tc>
                <a:tc>
                  <a:txBody>
                    <a:bodyPr/>
                    <a:lstStyle/>
                    <a:p>
                      <a:pPr algn="ctr" fontAlgn="base">
                        <a:lnSpc>
                          <a:spcPct val="107000"/>
                        </a:lnSpc>
                        <a:spcBef>
                          <a:spcPts val="0"/>
                        </a:spcBef>
                        <a:spcAft>
                          <a:spcPts val="800"/>
                        </a:spcAft>
                      </a:pPr>
                      <a:r>
                        <a:rPr lang="en-NZ" sz="1100" b="1" i="0" u="none" strike="noStrike" cap="all">
                          <a:effectLst/>
                          <a:latin typeface="Calibri" panose="020F0502020204030204" pitchFamily="34" charset="0"/>
                          <a:ea typeface="Times New Roman" panose="02020603050405020304" pitchFamily="18" charset="0"/>
                          <a:cs typeface="Calibri" panose="020F0502020204030204" pitchFamily="34" charset="0"/>
                        </a:rPr>
                        <a:t>Aug </a:t>
                      </a:r>
                      <a:endParaRPr lang="en-NZ" sz="1700" b="0" i="0" u="none" strike="noStrike">
                        <a:effectLst/>
                        <a:latin typeface="Arial" panose="020B0604020202020204" pitchFamily="34" charset="0"/>
                      </a:endParaRPr>
                    </a:p>
                  </a:txBody>
                  <a:tcPr marL="65663" marR="65663" marT="9120" marB="0">
                    <a:lnL>
                      <a:noFill/>
                    </a:lnL>
                    <a:lnR>
                      <a:noFill/>
                    </a:lnR>
                    <a:lnT>
                      <a:noFill/>
                    </a:lnT>
                    <a:lnB w="12700" cap="flat" cmpd="sng" algn="ctr">
                      <a:solidFill>
                        <a:srgbClr val="7F7F7F"/>
                      </a:solidFill>
                      <a:prstDash val="solid"/>
                      <a:round/>
                      <a:headEnd type="none" w="med" len="med"/>
                      <a:tailEnd type="none" w="med" len="med"/>
                    </a:lnB>
                  </a:tcPr>
                </a:tc>
                <a:tc>
                  <a:txBody>
                    <a:bodyPr/>
                    <a:lstStyle/>
                    <a:p>
                      <a:pPr algn="ctr" fontAlgn="base">
                        <a:lnSpc>
                          <a:spcPct val="107000"/>
                        </a:lnSpc>
                        <a:spcBef>
                          <a:spcPts val="0"/>
                        </a:spcBef>
                        <a:spcAft>
                          <a:spcPts val="800"/>
                        </a:spcAft>
                      </a:pPr>
                      <a:r>
                        <a:rPr lang="en-NZ" sz="1100" b="1" i="0" u="none" strike="noStrike" cap="all">
                          <a:effectLst/>
                          <a:latin typeface="Calibri" panose="020F0502020204030204" pitchFamily="34" charset="0"/>
                          <a:ea typeface="Times New Roman" panose="02020603050405020304" pitchFamily="18" charset="0"/>
                          <a:cs typeface="Calibri" panose="020F0502020204030204" pitchFamily="34" charset="0"/>
                        </a:rPr>
                        <a:t>Sept </a:t>
                      </a:r>
                      <a:endParaRPr lang="en-NZ" sz="1700" b="0" i="0" u="none" strike="noStrike">
                        <a:effectLst/>
                        <a:latin typeface="Arial" panose="020B0604020202020204" pitchFamily="34" charset="0"/>
                      </a:endParaRPr>
                    </a:p>
                  </a:txBody>
                  <a:tcPr marL="65663" marR="65663" marT="9120" marB="0">
                    <a:lnL>
                      <a:noFill/>
                    </a:lnL>
                    <a:lnR>
                      <a:noFill/>
                    </a:lnR>
                    <a:lnT>
                      <a:noFill/>
                    </a:lnT>
                    <a:lnB w="12700" cap="flat" cmpd="sng" algn="ctr">
                      <a:solidFill>
                        <a:srgbClr val="7F7F7F"/>
                      </a:solidFill>
                      <a:prstDash val="solid"/>
                      <a:round/>
                      <a:headEnd type="none" w="med" len="med"/>
                      <a:tailEnd type="none" w="med" len="med"/>
                    </a:lnB>
                  </a:tcPr>
                </a:tc>
                <a:tc>
                  <a:txBody>
                    <a:bodyPr/>
                    <a:lstStyle/>
                    <a:p>
                      <a:pPr algn="ctr" fontAlgn="base">
                        <a:lnSpc>
                          <a:spcPct val="107000"/>
                        </a:lnSpc>
                        <a:spcBef>
                          <a:spcPts val="0"/>
                        </a:spcBef>
                        <a:spcAft>
                          <a:spcPts val="800"/>
                        </a:spcAft>
                      </a:pPr>
                      <a:r>
                        <a:rPr lang="en-NZ" sz="1100" b="1" i="0" u="none" strike="noStrike" cap="all">
                          <a:effectLst/>
                          <a:latin typeface="Calibri" panose="020F0502020204030204" pitchFamily="34" charset="0"/>
                          <a:ea typeface="Times New Roman" panose="02020603050405020304" pitchFamily="18" charset="0"/>
                          <a:cs typeface="Calibri" panose="020F0502020204030204" pitchFamily="34" charset="0"/>
                        </a:rPr>
                        <a:t>Oct </a:t>
                      </a:r>
                      <a:endParaRPr lang="en-NZ" sz="1700" b="0" i="0" u="none" strike="noStrike">
                        <a:effectLst/>
                        <a:latin typeface="Arial" panose="020B0604020202020204" pitchFamily="34" charset="0"/>
                      </a:endParaRPr>
                    </a:p>
                  </a:txBody>
                  <a:tcPr marL="65663" marR="65663" marT="9120" marB="0">
                    <a:lnL>
                      <a:noFill/>
                    </a:lnL>
                    <a:lnR>
                      <a:noFill/>
                    </a:lnR>
                    <a:lnT>
                      <a:noFill/>
                    </a:lnT>
                    <a:lnB w="12700" cap="flat" cmpd="sng" algn="ctr">
                      <a:solidFill>
                        <a:srgbClr val="7F7F7F"/>
                      </a:solidFill>
                      <a:prstDash val="solid"/>
                      <a:round/>
                      <a:headEnd type="none" w="med" len="med"/>
                      <a:tailEnd type="none" w="med" len="med"/>
                    </a:lnB>
                  </a:tcPr>
                </a:tc>
                <a:extLst>
                  <a:ext uri="{0D108BD9-81ED-4DB2-BD59-A6C34878D82A}">
                    <a16:rowId xmlns:a16="http://schemas.microsoft.com/office/drawing/2014/main" val="3709711786"/>
                  </a:ext>
                </a:extLst>
              </a:tr>
              <a:tr h="207264">
                <a:tc>
                  <a:txBody>
                    <a:bodyPr/>
                    <a:lstStyle/>
                    <a:p>
                      <a:pPr algn="l" fontAlgn="base">
                        <a:lnSpc>
                          <a:spcPct val="107000"/>
                        </a:lnSpc>
                        <a:spcBef>
                          <a:spcPts val="0"/>
                        </a:spcBef>
                        <a:spcAft>
                          <a:spcPts val="800"/>
                        </a:spcAft>
                      </a:pPr>
                      <a:r>
                        <a:rPr lang="en-NZ" sz="1100" b="0" i="0" u="none" strike="noStrike" cap="all">
                          <a:effectLst/>
                          <a:latin typeface="Calibri" panose="020F0502020204030204" pitchFamily="34" charset="0"/>
                          <a:ea typeface="Times New Roman" panose="02020603050405020304" pitchFamily="18" charset="0"/>
                          <a:cs typeface="Calibri" panose="020F0502020204030204" pitchFamily="34" charset="0"/>
                        </a:rPr>
                        <a:t>Kick off Meeting</a:t>
                      </a:r>
                      <a:endParaRPr lang="en-NZ" sz="1700" b="0" i="0" u="none" strike="noStrike">
                        <a:effectLst/>
                        <a:latin typeface="Arial" panose="020B0604020202020204" pitchFamily="34" charset="0"/>
                      </a:endParaRPr>
                    </a:p>
                  </a:txBody>
                  <a:tcPr marL="65663" marR="65663" marT="9120" marB="0">
                    <a:lnL>
                      <a:noFill/>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ctr" fontAlgn="base">
                        <a:lnSpc>
                          <a:spcPct val="107000"/>
                        </a:lnSpc>
                        <a:spcBef>
                          <a:spcPts val="0"/>
                        </a:spcBef>
                        <a:spcAft>
                          <a:spcPts val="800"/>
                        </a:spcAft>
                      </a:pPr>
                      <a:r>
                        <a:rPr lang="en-NZ" sz="1100" b="0" i="0" u="none" strike="noStrike">
                          <a:solidFill>
                            <a:srgbClr val="FF0000"/>
                          </a:solidFill>
                          <a:effectLst/>
                          <a:latin typeface="Times New Roman" panose="02020603050405020304" pitchFamily="18" charset="0"/>
                          <a:ea typeface="Times New Roman" panose="02020603050405020304" pitchFamily="18" charset="0"/>
                          <a:cs typeface="Segoe UI Emoji" panose="020B0502040204020203" pitchFamily="34" charset="0"/>
                        </a:rPr>
                        <a:t>♦</a:t>
                      </a:r>
                      <a:endParaRPr lang="en-NZ" sz="1700" b="0" i="0" u="none" strike="noStrike">
                        <a:effectLst/>
                        <a:latin typeface="Arial" panose="020B0604020202020204" pitchFamily="34" charset="0"/>
                      </a:endParaRPr>
                    </a:p>
                  </a:txBody>
                  <a:tcPr marL="65663" marR="65663" marT="9120" marB="0" anchor="ctr">
                    <a:lnL w="12700" cap="flat" cmpd="sng" algn="ctr">
                      <a:solidFill>
                        <a:srgbClr val="7F7F7F"/>
                      </a:solidFill>
                      <a:prstDash val="solid"/>
                      <a:round/>
                      <a:headEnd type="none" w="med" len="med"/>
                      <a:tailEnd type="none" w="med" len="med"/>
                    </a:lnL>
                    <a:lnR>
                      <a:noFill/>
                    </a:lnR>
                    <a:lnT w="12700" cap="flat" cmpd="sng" algn="ctr">
                      <a:solidFill>
                        <a:srgbClr val="7F7F7F"/>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92D050"/>
                    </a:solidFill>
                  </a:tcPr>
                </a:tc>
                <a:tc>
                  <a:txBody>
                    <a:bodyPr/>
                    <a:lstStyle/>
                    <a:p>
                      <a:pPr algn="ctr" fontAlgn="base">
                        <a:lnSpc>
                          <a:spcPct val="107000"/>
                        </a:lnSpc>
                        <a:spcBef>
                          <a:spcPts val="0"/>
                        </a:spcBef>
                        <a:spcAft>
                          <a:spcPts val="800"/>
                        </a:spcAft>
                      </a:pPr>
                      <a:r>
                        <a:rPr lang="en-NZ" sz="1100" b="1" i="0" u="none" strike="noStrike">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7F7F7F"/>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ctr" fontAlgn="base">
                        <a:lnSpc>
                          <a:spcPct val="107000"/>
                        </a:lnSpc>
                        <a:spcBef>
                          <a:spcPts val="0"/>
                        </a:spcBef>
                        <a:spcAft>
                          <a:spcPts val="800"/>
                        </a:spcAft>
                      </a:pPr>
                      <a:r>
                        <a:rPr lang="en-NZ" sz="1100" b="1" i="0" u="none" strike="noStrike">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7F7F7F"/>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ctr" fontAlgn="base">
                        <a:lnSpc>
                          <a:spcPct val="107000"/>
                        </a:lnSpc>
                        <a:spcBef>
                          <a:spcPts val="0"/>
                        </a:spcBef>
                        <a:spcAft>
                          <a:spcPts val="800"/>
                        </a:spcAft>
                      </a:pPr>
                      <a:r>
                        <a:rPr lang="en-NZ" sz="1100" b="1" i="0" u="none" strike="noStrike">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7F7F7F"/>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ctr" fontAlgn="base">
                        <a:lnSpc>
                          <a:spcPct val="107000"/>
                        </a:lnSpc>
                        <a:spcBef>
                          <a:spcPts val="0"/>
                        </a:spcBef>
                        <a:spcAft>
                          <a:spcPts val="800"/>
                        </a:spcAft>
                      </a:pPr>
                      <a:r>
                        <a:rPr lang="en-NZ" sz="1100" b="1" i="0" u="none" strike="noStrike">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7F7F7F"/>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ctr" fontAlgn="base">
                        <a:lnSpc>
                          <a:spcPct val="107000"/>
                        </a:lnSpc>
                        <a:spcBef>
                          <a:spcPts val="0"/>
                        </a:spcBef>
                        <a:spcAft>
                          <a:spcPts val="800"/>
                        </a:spcAft>
                      </a:pPr>
                      <a:r>
                        <a:rPr lang="en-NZ" sz="1100" b="1" i="0" u="none" strike="noStrike">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7F7F7F"/>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ctr" fontAlgn="base">
                        <a:lnSpc>
                          <a:spcPct val="107000"/>
                        </a:lnSpc>
                        <a:spcBef>
                          <a:spcPts val="0"/>
                        </a:spcBef>
                        <a:spcAft>
                          <a:spcPts val="800"/>
                        </a:spcAft>
                      </a:pPr>
                      <a:r>
                        <a:rPr lang="en-NZ" sz="1100" b="1" i="0" u="none" strike="noStrike">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7F7F7F"/>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ctr" fontAlgn="base">
                        <a:lnSpc>
                          <a:spcPct val="107000"/>
                        </a:lnSpc>
                        <a:spcBef>
                          <a:spcPts val="0"/>
                        </a:spcBef>
                        <a:spcAft>
                          <a:spcPts val="800"/>
                        </a:spcAft>
                      </a:pPr>
                      <a:r>
                        <a:rPr lang="en-NZ" sz="1100" b="1" i="0" u="none" strike="noStrike">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7F7F7F"/>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extLst>
                  <a:ext uri="{0D108BD9-81ED-4DB2-BD59-A6C34878D82A}">
                    <a16:rowId xmlns:a16="http://schemas.microsoft.com/office/drawing/2014/main" val="1740283314"/>
                  </a:ext>
                </a:extLst>
              </a:tr>
              <a:tr h="207264">
                <a:tc>
                  <a:txBody>
                    <a:bodyPr/>
                    <a:lstStyle/>
                    <a:p>
                      <a:pPr algn="l" fontAlgn="base">
                        <a:lnSpc>
                          <a:spcPct val="107000"/>
                        </a:lnSpc>
                        <a:spcBef>
                          <a:spcPts val="0"/>
                        </a:spcBef>
                        <a:spcAft>
                          <a:spcPts val="800"/>
                        </a:spcAft>
                      </a:pPr>
                      <a:r>
                        <a:rPr lang="en-NZ" sz="1100" b="0" i="0" u="none" strike="noStrike" cap="all">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Project Proposal</a:t>
                      </a:r>
                      <a:endParaRPr lang="en-NZ" sz="1700" b="0" i="0" u="none" strike="noStrike">
                        <a:effectLst/>
                        <a:latin typeface="Arial" panose="020B0604020202020204" pitchFamily="34" charset="0"/>
                      </a:endParaRPr>
                    </a:p>
                  </a:txBody>
                  <a:tcPr marL="65663" marR="65663" marT="9120" marB="0">
                    <a:lnL>
                      <a:noFill/>
                    </a:lnL>
                    <a:lnR w="12700" cap="flat" cmpd="sng" algn="ctr">
                      <a:solidFill>
                        <a:srgbClr val="7F7F7F"/>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ctr" fontAlgn="base">
                        <a:lnSpc>
                          <a:spcPct val="107000"/>
                        </a:lnSpc>
                        <a:spcBef>
                          <a:spcPts val="0"/>
                        </a:spcBef>
                        <a:spcAft>
                          <a:spcPts val="800"/>
                        </a:spcAft>
                      </a:pPr>
                      <a:r>
                        <a:rPr lang="en-NZ" sz="1100" b="0" i="0" u="none" strike="noStrike">
                          <a:solidFill>
                            <a:srgbClr val="FF0000"/>
                          </a:solidFill>
                          <a:effectLst/>
                          <a:latin typeface="Times New Roman" panose="02020603050405020304" pitchFamily="18" charset="0"/>
                          <a:ea typeface="Times New Roman" panose="02020603050405020304" pitchFamily="18" charset="0"/>
                          <a:cs typeface="Segoe UI Emoji" panose="020B0502040204020203" pitchFamily="34" charset="0"/>
                        </a:rPr>
                        <a:t>♦</a:t>
                      </a:r>
                      <a:endParaRPr lang="en-NZ" sz="1700" b="0" i="0" u="none" strike="noStrike">
                        <a:effectLst/>
                        <a:latin typeface="Arial" panose="020B0604020202020204" pitchFamily="34" charset="0"/>
                      </a:endParaRPr>
                    </a:p>
                  </a:txBody>
                  <a:tcPr marL="65663" marR="65663" marT="9120" marB="0" anchor="ctr">
                    <a:lnL w="12700" cap="flat" cmpd="sng" algn="ctr">
                      <a:solidFill>
                        <a:srgbClr val="7F7F7F"/>
                      </a:solidFill>
                      <a:prstDash val="solid"/>
                      <a:round/>
                      <a:headEnd type="none" w="med" len="med"/>
                      <a:tailEnd type="none" w="med" len="med"/>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92D050"/>
                    </a:solidFill>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extLst>
                  <a:ext uri="{0D108BD9-81ED-4DB2-BD59-A6C34878D82A}">
                    <a16:rowId xmlns:a16="http://schemas.microsoft.com/office/drawing/2014/main" val="3726895755"/>
                  </a:ext>
                </a:extLst>
              </a:tr>
              <a:tr h="207264">
                <a:tc>
                  <a:txBody>
                    <a:bodyPr/>
                    <a:lstStyle/>
                    <a:p>
                      <a:pPr algn="l" fontAlgn="base">
                        <a:lnSpc>
                          <a:spcPct val="107000"/>
                        </a:lnSpc>
                        <a:spcBef>
                          <a:spcPts val="0"/>
                        </a:spcBef>
                        <a:spcAft>
                          <a:spcPts val="800"/>
                        </a:spcAft>
                      </a:pPr>
                      <a:r>
                        <a:rPr lang="en-NZ" sz="1100" b="0" i="0" u="none" strike="noStrike" cap="all">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Survey Brewing Club</a:t>
                      </a:r>
                      <a:endParaRPr lang="en-NZ" sz="1700" b="0" i="0" u="none" strike="noStrike">
                        <a:effectLst/>
                        <a:latin typeface="Arial" panose="020B0604020202020204" pitchFamily="34" charset="0"/>
                      </a:endParaRPr>
                    </a:p>
                  </a:txBody>
                  <a:tcPr marL="65663" marR="65663" marT="9120" marB="0">
                    <a:lnL>
                      <a:noFill/>
                    </a:lnL>
                    <a:lnR w="12700" cap="flat" cmpd="sng" algn="ctr">
                      <a:solidFill>
                        <a:srgbClr val="7F7F7F"/>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ctr"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w="12700" cap="flat" cmpd="sng" algn="ctr">
                      <a:solidFill>
                        <a:srgbClr val="7F7F7F"/>
                      </a:solidFill>
                      <a:prstDash val="solid"/>
                      <a:round/>
                      <a:headEnd type="none" w="med" len="med"/>
                      <a:tailEnd type="none" w="med" len="med"/>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92D050"/>
                    </a:solidFill>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92D050"/>
                    </a:solidFill>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extLst>
                  <a:ext uri="{0D108BD9-81ED-4DB2-BD59-A6C34878D82A}">
                    <a16:rowId xmlns:a16="http://schemas.microsoft.com/office/drawing/2014/main" val="1263767978"/>
                  </a:ext>
                </a:extLst>
              </a:tr>
              <a:tr h="207264">
                <a:tc>
                  <a:txBody>
                    <a:bodyPr/>
                    <a:lstStyle/>
                    <a:p>
                      <a:pPr algn="l" fontAlgn="base">
                        <a:lnSpc>
                          <a:spcPct val="107000"/>
                        </a:lnSpc>
                        <a:spcBef>
                          <a:spcPts val="0"/>
                        </a:spcBef>
                        <a:spcAft>
                          <a:spcPts val="800"/>
                        </a:spcAft>
                      </a:pPr>
                      <a:r>
                        <a:rPr lang="en-NZ" sz="1100" b="0" i="0" u="none" strike="noStrike" cap="all"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BCIS Project Proposal</a:t>
                      </a:r>
                      <a:endParaRPr lang="en-NZ" sz="1700" b="0" i="0" u="none" strike="noStrike" dirty="0">
                        <a:effectLst/>
                        <a:latin typeface="Arial" panose="020B0604020202020204" pitchFamily="34" charset="0"/>
                      </a:endParaRPr>
                    </a:p>
                  </a:txBody>
                  <a:tcPr marL="65663" marR="65663" marT="9120" marB="0">
                    <a:lnL>
                      <a:noFill/>
                    </a:lnL>
                    <a:lnR w="12700" cap="flat" cmpd="sng" algn="ctr">
                      <a:solidFill>
                        <a:srgbClr val="7F7F7F"/>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w="12700" cap="flat" cmpd="sng" algn="ctr">
                      <a:solidFill>
                        <a:srgbClr val="7F7F7F"/>
                      </a:solidFill>
                      <a:prstDash val="solid"/>
                      <a:round/>
                      <a:headEnd type="none" w="med" len="med"/>
                      <a:tailEnd type="none" w="med" len="med"/>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92D050"/>
                    </a:solidFill>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92D050"/>
                    </a:solidFill>
                  </a:tcPr>
                </a:tc>
                <a:tc>
                  <a:txBody>
                    <a:bodyPr/>
                    <a:lstStyle/>
                    <a:p>
                      <a:pPr algn="ctr" fontAlgn="base">
                        <a:lnSpc>
                          <a:spcPct val="107000"/>
                        </a:lnSpc>
                        <a:spcBef>
                          <a:spcPts val="0"/>
                        </a:spcBef>
                        <a:spcAft>
                          <a:spcPts val="800"/>
                        </a:spcAft>
                      </a:pPr>
                      <a:r>
                        <a:rPr lang="en-NZ" sz="1100" b="0" i="0" u="none" strike="noStrike">
                          <a:solidFill>
                            <a:srgbClr val="FF0000"/>
                          </a:solidFill>
                          <a:effectLst/>
                          <a:latin typeface="Times New Roman" panose="02020603050405020304" pitchFamily="18" charset="0"/>
                          <a:ea typeface="Times New Roman" panose="02020603050405020304" pitchFamily="18" charset="0"/>
                          <a:cs typeface="Segoe UI Emoji" panose="020B0502040204020203" pitchFamily="34" charset="0"/>
                        </a:rPr>
                        <a:t>♦</a:t>
                      </a:r>
                      <a:endParaRPr lang="en-NZ" sz="1700" b="0" i="0" u="none" strike="noStrike">
                        <a:effectLst/>
                        <a:latin typeface="Arial" panose="020B0604020202020204" pitchFamily="34" charset="0"/>
                      </a:endParaRPr>
                    </a:p>
                  </a:txBody>
                  <a:tcPr marL="65663" marR="65663" marT="9120" marB="0" anchor="ctr">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92D050"/>
                    </a:solidFill>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extLst>
                  <a:ext uri="{0D108BD9-81ED-4DB2-BD59-A6C34878D82A}">
                    <a16:rowId xmlns:a16="http://schemas.microsoft.com/office/drawing/2014/main" val="138469711"/>
                  </a:ext>
                </a:extLst>
              </a:tr>
              <a:tr h="207264">
                <a:tc>
                  <a:txBody>
                    <a:bodyPr/>
                    <a:lstStyle/>
                    <a:p>
                      <a:pPr algn="l" fontAlgn="base">
                        <a:lnSpc>
                          <a:spcPct val="107000"/>
                        </a:lnSpc>
                        <a:spcBef>
                          <a:spcPts val="0"/>
                        </a:spcBef>
                        <a:spcAft>
                          <a:spcPts val="800"/>
                        </a:spcAft>
                      </a:pPr>
                      <a:r>
                        <a:rPr lang="en-NZ" sz="1100" b="0" i="0" u="none" strike="noStrike" cap="all">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Research/Define Requirements</a:t>
                      </a:r>
                      <a:endParaRPr lang="en-NZ" sz="1700" b="0" i="0" u="none" strike="noStrike">
                        <a:effectLst/>
                        <a:latin typeface="Arial" panose="020B0604020202020204" pitchFamily="34" charset="0"/>
                      </a:endParaRPr>
                    </a:p>
                  </a:txBody>
                  <a:tcPr marL="65663" marR="65663" marT="9120" marB="0">
                    <a:lnL>
                      <a:noFill/>
                    </a:lnL>
                    <a:lnR w="12700" cap="flat" cmpd="sng" algn="ctr">
                      <a:solidFill>
                        <a:srgbClr val="7F7F7F"/>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w="12700" cap="flat" cmpd="sng" algn="ctr">
                      <a:solidFill>
                        <a:srgbClr val="7F7F7F"/>
                      </a:solidFill>
                      <a:prstDash val="solid"/>
                      <a:round/>
                      <a:headEnd type="none" w="med" len="med"/>
                      <a:tailEnd type="none" w="med" len="med"/>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92D050"/>
                    </a:solidFill>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92D050"/>
                    </a:solidFill>
                  </a:tcPr>
                </a:tc>
                <a:tc>
                  <a:txBody>
                    <a:bodyPr/>
                    <a:lstStyle/>
                    <a:p>
                      <a:pPr algn="ctr" fontAlgn="base">
                        <a:lnSpc>
                          <a:spcPct val="107000"/>
                        </a:lnSpc>
                        <a:spcBef>
                          <a:spcPts val="0"/>
                        </a:spcBef>
                        <a:spcAft>
                          <a:spcPts val="800"/>
                        </a:spcAft>
                      </a:pPr>
                      <a:r>
                        <a:rPr lang="en-NZ" sz="1100" b="0" i="0" u="none" strike="noStrike">
                          <a:solidFill>
                            <a:srgbClr val="FF0000"/>
                          </a:solidFill>
                          <a:effectLst/>
                          <a:latin typeface="Times New Roman" panose="02020603050405020304" pitchFamily="18" charset="0"/>
                          <a:ea typeface="Times New Roman" panose="02020603050405020304" pitchFamily="18" charset="0"/>
                          <a:cs typeface="Segoe UI Emoji" panose="020B0502040204020203" pitchFamily="34" charset="0"/>
                        </a:rPr>
                        <a:t>♦</a:t>
                      </a:r>
                      <a:endParaRPr lang="en-NZ" sz="1700" b="0" i="0" u="none" strike="noStrike">
                        <a:effectLst/>
                        <a:latin typeface="Arial" panose="020B0604020202020204" pitchFamily="34" charset="0"/>
                      </a:endParaRPr>
                    </a:p>
                  </a:txBody>
                  <a:tcPr marL="65663" marR="65663" marT="9120" marB="0" anchor="ctr">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92D050"/>
                    </a:solidFill>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extLst>
                  <a:ext uri="{0D108BD9-81ED-4DB2-BD59-A6C34878D82A}">
                    <a16:rowId xmlns:a16="http://schemas.microsoft.com/office/drawing/2014/main" val="1164652432"/>
                  </a:ext>
                </a:extLst>
              </a:tr>
              <a:tr h="207264">
                <a:tc>
                  <a:txBody>
                    <a:bodyPr/>
                    <a:lstStyle/>
                    <a:p>
                      <a:pPr algn="l" fontAlgn="base">
                        <a:lnSpc>
                          <a:spcPct val="107000"/>
                        </a:lnSpc>
                        <a:spcBef>
                          <a:spcPts val="0"/>
                        </a:spcBef>
                        <a:spcAft>
                          <a:spcPts val="800"/>
                        </a:spcAft>
                      </a:pPr>
                      <a:r>
                        <a:rPr lang="en-NZ" sz="1100" b="0" i="0" u="none" strike="noStrike" cap="all">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BCIS Upskilling</a:t>
                      </a:r>
                      <a:endParaRPr lang="en-NZ" sz="1700" b="0" i="0" u="none" strike="noStrike">
                        <a:effectLst/>
                        <a:latin typeface="Arial" panose="020B0604020202020204" pitchFamily="34" charset="0"/>
                      </a:endParaRPr>
                    </a:p>
                  </a:txBody>
                  <a:tcPr marL="65663" marR="65663" marT="9120" marB="0">
                    <a:lnL>
                      <a:noFill/>
                    </a:lnL>
                    <a:lnR w="12700" cap="flat" cmpd="sng" algn="ctr">
                      <a:solidFill>
                        <a:srgbClr val="7F7F7F"/>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w="12700" cap="flat" cmpd="sng" algn="ctr">
                      <a:solidFill>
                        <a:srgbClr val="7F7F7F"/>
                      </a:solidFill>
                      <a:prstDash val="solid"/>
                      <a:round/>
                      <a:headEnd type="none" w="med" len="med"/>
                      <a:tailEnd type="none" w="med" len="med"/>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FFFF00"/>
                    </a:solidFill>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FFFF00"/>
                    </a:solidFill>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FFFF00"/>
                    </a:solidFill>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extLst>
                  <a:ext uri="{0D108BD9-81ED-4DB2-BD59-A6C34878D82A}">
                    <a16:rowId xmlns:a16="http://schemas.microsoft.com/office/drawing/2014/main" val="2479986407"/>
                  </a:ext>
                </a:extLst>
              </a:tr>
              <a:tr h="207264">
                <a:tc>
                  <a:txBody>
                    <a:bodyPr/>
                    <a:lstStyle/>
                    <a:p>
                      <a:pPr algn="l" fontAlgn="base">
                        <a:lnSpc>
                          <a:spcPct val="107000"/>
                        </a:lnSpc>
                        <a:spcBef>
                          <a:spcPts val="0"/>
                        </a:spcBef>
                        <a:spcAft>
                          <a:spcPts val="800"/>
                        </a:spcAft>
                      </a:pPr>
                      <a:r>
                        <a:rPr lang="en-NZ" sz="1100" b="0" i="0" u="none" strike="noStrike" cap="all">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Select &amp; Order Parts</a:t>
                      </a:r>
                      <a:endParaRPr lang="en-NZ" sz="1700" b="0" i="0" u="none" strike="noStrike">
                        <a:effectLst/>
                        <a:latin typeface="Arial" panose="020B0604020202020204" pitchFamily="34" charset="0"/>
                      </a:endParaRPr>
                    </a:p>
                  </a:txBody>
                  <a:tcPr marL="65663" marR="65663" marT="9120" marB="0">
                    <a:lnL>
                      <a:noFill/>
                    </a:lnL>
                    <a:lnR w="12700" cap="flat" cmpd="sng" algn="ctr">
                      <a:solidFill>
                        <a:srgbClr val="7F7F7F"/>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w="12700" cap="flat" cmpd="sng" algn="ctr">
                      <a:solidFill>
                        <a:srgbClr val="7F7F7F"/>
                      </a:solidFill>
                      <a:prstDash val="solid"/>
                      <a:round/>
                      <a:headEnd type="none" w="med" len="med"/>
                      <a:tailEnd type="none" w="med" len="med"/>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dirty="0">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FFFF00"/>
                    </a:solidFill>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FFFF00"/>
                    </a:solidFill>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extLst>
                  <a:ext uri="{0D108BD9-81ED-4DB2-BD59-A6C34878D82A}">
                    <a16:rowId xmlns:a16="http://schemas.microsoft.com/office/drawing/2014/main" val="4091615846"/>
                  </a:ext>
                </a:extLst>
              </a:tr>
              <a:tr h="207264">
                <a:tc>
                  <a:txBody>
                    <a:bodyPr/>
                    <a:lstStyle/>
                    <a:p>
                      <a:pPr algn="l" fontAlgn="base">
                        <a:lnSpc>
                          <a:spcPct val="107000"/>
                        </a:lnSpc>
                        <a:spcBef>
                          <a:spcPts val="0"/>
                        </a:spcBef>
                        <a:spcAft>
                          <a:spcPts val="800"/>
                        </a:spcAft>
                      </a:pPr>
                      <a:r>
                        <a:rPr lang="en-NZ" sz="1100" b="0" i="0" u="none" strike="noStrike" cap="all">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Experimentation</a:t>
                      </a:r>
                      <a:endParaRPr lang="en-NZ" sz="1700" b="0" i="0" u="none" strike="noStrike">
                        <a:effectLst/>
                        <a:latin typeface="Arial" panose="020B0604020202020204" pitchFamily="34" charset="0"/>
                      </a:endParaRPr>
                    </a:p>
                  </a:txBody>
                  <a:tcPr marL="65663" marR="65663" marT="9120" marB="0">
                    <a:lnL>
                      <a:noFill/>
                    </a:lnL>
                    <a:lnR w="12700" cap="flat" cmpd="sng" algn="ctr">
                      <a:solidFill>
                        <a:srgbClr val="7F7F7F"/>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w="12700" cap="flat" cmpd="sng" algn="ctr">
                      <a:solidFill>
                        <a:srgbClr val="7F7F7F"/>
                      </a:solidFill>
                      <a:prstDash val="solid"/>
                      <a:round/>
                      <a:headEnd type="none" w="med" len="med"/>
                      <a:tailEnd type="none" w="med" len="med"/>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dirty="0">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92D050"/>
                    </a:solidFill>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92D050"/>
                    </a:solidFill>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extLst>
                  <a:ext uri="{0D108BD9-81ED-4DB2-BD59-A6C34878D82A}">
                    <a16:rowId xmlns:a16="http://schemas.microsoft.com/office/drawing/2014/main" val="427696568"/>
                  </a:ext>
                </a:extLst>
              </a:tr>
              <a:tr h="207264">
                <a:tc>
                  <a:txBody>
                    <a:bodyPr/>
                    <a:lstStyle/>
                    <a:p>
                      <a:pPr algn="l" fontAlgn="base">
                        <a:lnSpc>
                          <a:spcPct val="107000"/>
                        </a:lnSpc>
                        <a:spcBef>
                          <a:spcPts val="0"/>
                        </a:spcBef>
                        <a:spcAft>
                          <a:spcPts val="800"/>
                        </a:spcAft>
                      </a:pPr>
                      <a:r>
                        <a:rPr lang="en-NZ" sz="1100" b="0" i="0" u="none" strike="noStrike" cap="all">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Schematics</a:t>
                      </a:r>
                      <a:endParaRPr lang="en-NZ" sz="1700" b="0" i="0" u="none" strike="noStrike">
                        <a:effectLst/>
                        <a:latin typeface="Arial" panose="020B0604020202020204" pitchFamily="34" charset="0"/>
                      </a:endParaRPr>
                    </a:p>
                  </a:txBody>
                  <a:tcPr marL="65663" marR="65663" marT="9120" marB="0">
                    <a:lnL>
                      <a:noFill/>
                    </a:lnL>
                    <a:lnR w="12700" cap="flat" cmpd="sng" algn="ctr">
                      <a:solidFill>
                        <a:srgbClr val="7F7F7F"/>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w="12700" cap="flat" cmpd="sng" algn="ctr">
                      <a:solidFill>
                        <a:srgbClr val="7F7F7F"/>
                      </a:solidFill>
                      <a:prstDash val="solid"/>
                      <a:round/>
                      <a:headEnd type="none" w="med" len="med"/>
                      <a:tailEnd type="none" w="med" len="med"/>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dirty="0">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FFFF00"/>
                    </a:solidFill>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extLst>
                  <a:ext uri="{0D108BD9-81ED-4DB2-BD59-A6C34878D82A}">
                    <a16:rowId xmlns:a16="http://schemas.microsoft.com/office/drawing/2014/main" val="2714539957"/>
                  </a:ext>
                </a:extLst>
              </a:tr>
              <a:tr h="207264">
                <a:tc>
                  <a:txBody>
                    <a:bodyPr/>
                    <a:lstStyle/>
                    <a:p>
                      <a:pPr algn="l" fontAlgn="base">
                        <a:lnSpc>
                          <a:spcPct val="107000"/>
                        </a:lnSpc>
                        <a:spcBef>
                          <a:spcPts val="0"/>
                        </a:spcBef>
                        <a:spcAft>
                          <a:spcPts val="800"/>
                        </a:spcAft>
                      </a:pPr>
                      <a:r>
                        <a:rPr lang="en-NZ" sz="1100" b="0" i="0" u="none" strike="noStrike" cap="all">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Interim Review &amp; Presentation</a:t>
                      </a:r>
                      <a:endParaRPr lang="en-NZ" sz="1700" b="0" i="0" u="none" strike="noStrike">
                        <a:effectLst/>
                        <a:latin typeface="Arial" panose="020B0604020202020204" pitchFamily="34" charset="0"/>
                      </a:endParaRPr>
                    </a:p>
                  </a:txBody>
                  <a:tcPr marL="65663" marR="65663" marT="9120" marB="0">
                    <a:lnL>
                      <a:noFill/>
                    </a:lnL>
                    <a:lnR w="12700" cap="flat" cmpd="sng" algn="ctr">
                      <a:solidFill>
                        <a:srgbClr val="7F7F7F"/>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w="12700" cap="flat" cmpd="sng" algn="ctr">
                      <a:solidFill>
                        <a:srgbClr val="7F7F7F"/>
                      </a:solidFill>
                      <a:prstDash val="solid"/>
                      <a:round/>
                      <a:headEnd type="none" w="med" len="med"/>
                      <a:tailEnd type="none" w="med" len="med"/>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ctr" fontAlgn="base">
                        <a:lnSpc>
                          <a:spcPct val="107000"/>
                        </a:lnSpc>
                        <a:spcBef>
                          <a:spcPts val="0"/>
                        </a:spcBef>
                        <a:spcAft>
                          <a:spcPts val="800"/>
                        </a:spcAft>
                      </a:pPr>
                      <a:r>
                        <a:rPr lang="en-NZ" sz="1100" b="0" i="0" u="none" strike="noStrike">
                          <a:solidFill>
                            <a:srgbClr val="FF0000"/>
                          </a:solidFill>
                          <a:effectLst/>
                          <a:latin typeface="Times New Roman" panose="02020603050405020304" pitchFamily="18" charset="0"/>
                          <a:ea typeface="Times New Roman" panose="02020603050405020304" pitchFamily="18" charset="0"/>
                          <a:cs typeface="Segoe UI Emoji" panose="020B0502040204020203" pitchFamily="34" charset="0"/>
                        </a:rPr>
                        <a:t>♦</a:t>
                      </a:r>
                      <a:endParaRPr lang="en-NZ" sz="1700" b="0" i="0" u="none" strike="noStrike">
                        <a:effectLst/>
                        <a:latin typeface="Arial" panose="020B0604020202020204" pitchFamily="34" charset="0"/>
                      </a:endParaRPr>
                    </a:p>
                  </a:txBody>
                  <a:tcPr marL="65663" marR="65663" marT="9120" marB="0" anchor="ctr">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FF0000"/>
                    </a:solidFill>
                  </a:tcPr>
                </a:tc>
                <a:tc>
                  <a:txBody>
                    <a:bodyPr/>
                    <a:lstStyle/>
                    <a:p>
                      <a:pPr algn="l" fontAlgn="ctr">
                        <a:spcBef>
                          <a:spcPts val="0"/>
                        </a:spcBef>
                        <a:spcAft>
                          <a:spcPts val="0"/>
                        </a:spcAft>
                      </a:pPr>
                      <a:endParaRPr lang="en-NZ" sz="1700" b="0" i="0" u="none" strike="noStrike">
                        <a:effectLst/>
                        <a:latin typeface="Arial" panose="020B0604020202020204" pitchFamily="34" charset="0"/>
                      </a:endParaRPr>
                    </a:p>
                  </a:txBody>
                  <a:tcPr marL="65663" marR="65663" marT="9120" marB="0" anchor="ctr">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extLst>
                  <a:ext uri="{0D108BD9-81ED-4DB2-BD59-A6C34878D82A}">
                    <a16:rowId xmlns:a16="http://schemas.microsoft.com/office/drawing/2014/main" val="2844685975"/>
                  </a:ext>
                </a:extLst>
              </a:tr>
              <a:tr h="207264">
                <a:tc>
                  <a:txBody>
                    <a:bodyPr/>
                    <a:lstStyle/>
                    <a:p>
                      <a:pPr algn="l" fontAlgn="base">
                        <a:lnSpc>
                          <a:spcPct val="107000"/>
                        </a:lnSpc>
                        <a:spcBef>
                          <a:spcPts val="0"/>
                        </a:spcBef>
                        <a:spcAft>
                          <a:spcPts val="800"/>
                        </a:spcAft>
                      </a:pPr>
                      <a:r>
                        <a:rPr lang="en-NZ" sz="1100" b="0" i="0" u="none" strike="noStrike" cap="all">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PCB design</a:t>
                      </a:r>
                      <a:endParaRPr lang="en-NZ" sz="1700" b="0" i="0" u="none" strike="noStrike">
                        <a:effectLst/>
                        <a:latin typeface="Arial" panose="020B0604020202020204" pitchFamily="34" charset="0"/>
                      </a:endParaRPr>
                    </a:p>
                  </a:txBody>
                  <a:tcPr marL="65663" marR="65663" marT="9120" marB="0">
                    <a:lnL>
                      <a:noFill/>
                    </a:lnL>
                    <a:lnR w="12700" cap="flat" cmpd="sng" algn="ctr">
                      <a:solidFill>
                        <a:srgbClr val="7F7F7F"/>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w="12700" cap="flat" cmpd="sng" algn="ctr">
                      <a:solidFill>
                        <a:srgbClr val="7F7F7F"/>
                      </a:solidFill>
                      <a:prstDash val="solid"/>
                      <a:round/>
                      <a:headEnd type="none" w="med" len="med"/>
                      <a:tailEnd type="none" w="med" len="med"/>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FF0000"/>
                    </a:solidFill>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FF0000"/>
                    </a:solidFill>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extLst>
                  <a:ext uri="{0D108BD9-81ED-4DB2-BD59-A6C34878D82A}">
                    <a16:rowId xmlns:a16="http://schemas.microsoft.com/office/drawing/2014/main" val="2285676938"/>
                  </a:ext>
                </a:extLst>
              </a:tr>
              <a:tr h="207264">
                <a:tc>
                  <a:txBody>
                    <a:bodyPr/>
                    <a:lstStyle/>
                    <a:p>
                      <a:pPr algn="l" fontAlgn="base">
                        <a:lnSpc>
                          <a:spcPct val="107000"/>
                        </a:lnSpc>
                        <a:spcBef>
                          <a:spcPts val="0"/>
                        </a:spcBef>
                        <a:spcAft>
                          <a:spcPts val="800"/>
                        </a:spcAft>
                      </a:pPr>
                      <a:r>
                        <a:rPr lang="en-NZ" sz="1100" b="0" i="0" u="none" strike="noStrike" cap="all">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Develop Software app</a:t>
                      </a:r>
                      <a:endParaRPr lang="en-NZ" sz="1700" b="0" i="0" u="none" strike="noStrike">
                        <a:effectLst/>
                        <a:latin typeface="Arial" panose="020B0604020202020204" pitchFamily="34" charset="0"/>
                      </a:endParaRPr>
                    </a:p>
                  </a:txBody>
                  <a:tcPr marL="65663" marR="65663" marT="9120" marB="0">
                    <a:lnL>
                      <a:noFill/>
                    </a:lnL>
                    <a:lnR w="12700" cap="flat" cmpd="sng" algn="ctr">
                      <a:solidFill>
                        <a:srgbClr val="7F7F7F"/>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w="12700" cap="flat" cmpd="sng" algn="ctr">
                      <a:solidFill>
                        <a:srgbClr val="7F7F7F"/>
                      </a:solidFill>
                      <a:prstDash val="solid"/>
                      <a:round/>
                      <a:headEnd type="none" w="med" len="med"/>
                      <a:tailEnd type="none" w="med" len="med"/>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FF0000"/>
                    </a:solidFill>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FF0000"/>
                    </a:solidFill>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extLst>
                  <a:ext uri="{0D108BD9-81ED-4DB2-BD59-A6C34878D82A}">
                    <a16:rowId xmlns:a16="http://schemas.microsoft.com/office/drawing/2014/main" val="137714840"/>
                  </a:ext>
                </a:extLst>
              </a:tr>
              <a:tr h="207264">
                <a:tc>
                  <a:txBody>
                    <a:bodyPr/>
                    <a:lstStyle/>
                    <a:p>
                      <a:pPr algn="l" fontAlgn="base">
                        <a:lnSpc>
                          <a:spcPct val="107000"/>
                        </a:lnSpc>
                        <a:spcBef>
                          <a:spcPts val="0"/>
                        </a:spcBef>
                        <a:spcAft>
                          <a:spcPts val="800"/>
                        </a:spcAft>
                      </a:pPr>
                      <a:r>
                        <a:rPr lang="en-NZ" sz="1100" b="0" i="0" u="none" strike="noStrike" cap="all">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Program Microcontroller</a:t>
                      </a:r>
                      <a:endParaRPr lang="en-NZ" sz="1700" b="0" i="0" u="none" strike="noStrike">
                        <a:effectLst/>
                        <a:latin typeface="Arial" panose="020B0604020202020204" pitchFamily="34" charset="0"/>
                      </a:endParaRPr>
                    </a:p>
                  </a:txBody>
                  <a:tcPr marL="65663" marR="65663" marT="9120" marB="0">
                    <a:lnL>
                      <a:noFill/>
                    </a:lnL>
                    <a:lnR w="12700" cap="flat" cmpd="sng" algn="ctr">
                      <a:solidFill>
                        <a:srgbClr val="7F7F7F"/>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w="12700" cap="flat" cmpd="sng" algn="ctr">
                      <a:solidFill>
                        <a:srgbClr val="7F7F7F"/>
                      </a:solidFill>
                      <a:prstDash val="solid"/>
                      <a:round/>
                      <a:headEnd type="none" w="med" len="med"/>
                      <a:tailEnd type="none" w="med" len="med"/>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D9D9D9"/>
                    </a:solidFill>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D9D9D9"/>
                    </a:solidFill>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extLst>
                  <a:ext uri="{0D108BD9-81ED-4DB2-BD59-A6C34878D82A}">
                    <a16:rowId xmlns:a16="http://schemas.microsoft.com/office/drawing/2014/main" val="4122393946"/>
                  </a:ext>
                </a:extLst>
              </a:tr>
              <a:tr h="207264">
                <a:tc>
                  <a:txBody>
                    <a:bodyPr/>
                    <a:lstStyle/>
                    <a:p>
                      <a:pPr algn="l" fontAlgn="base">
                        <a:lnSpc>
                          <a:spcPct val="107000"/>
                        </a:lnSpc>
                        <a:spcBef>
                          <a:spcPts val="0"/>
                        </a:spcBef>
                        <a:spcAft>
                          <a:spcPts val="800"/>
                        </a:spcAft>
                      </a:pPr>
                      <a:r>
                        <a:rPr lang="en-NZ" sz="1100" b="0" i="0" u="none" strike="noStrike" cap="all">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Build, test &amp; development</a:t>
                      </a:r>
                      <a:endParaRPr lang="en-NZ" sz="1700" b="0" i="0" u="none" strike="noStrike">
                        <a:effectLst/>
                        <a:latin typeface="Arial" panose="020B0604020202020204" pitchFamily="34" charset="0"/>
                      </a:endParaRPr>
                    </a:p>
                  </a:txBody>
                  <a:tcPr marL="65663" marR="65663" marT="9120" marB="0">
                    <a:lnL>
                      <a:noFill/>
                    </a:lnL>
                    <a:lnR w="12700" cap="flat" cmpd="sng" algn="ctr">
                      <a:solidFill>
                        <a:srgbClr val="7F7F7F"/>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w="12700" cap="flat" cmpd="sng" algn="ctr">
                      <a:solidFill>
                        <a:srgbClr val="7F7F7F"/>
                      </a:solidFill>
                      <a:prstDash val="solid"/>
                      <a:round/>
                      <a:headEnd type="none" w="med" len="med"/>
                      <a:tailEnd type="none" w="med" len="med"/>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D9D9D9"/>
                    </a:solidFill>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D9D9D9"/>
                    </a:solidFill>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D9D9D9"/>
                    </a:solidFill>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extLst>
                  <a:ext uri="{0D108BD9-81ED-4DB2-BD59-A6C34878D82A}">
                    <a16:rowId xmlns:a16="http://schemas.microsoft.com/office/drawing/2014/main" val="3408042624"/>
                  </a:ext>
                </a:extLst>
              </a:tr>
              <a:tr h="207264">
                <a:tc>
                  <a:txBody>
                    <a:bodyPr/>
                    <a:lstStyle/>
                    <a:p>
                      <a:pPr algn="l" fontAlgn="base">
                        <a:lnSpc>
                          <a:spcPct val="107000"/>
                        </a:lnSpc>
                        <a:spcBef>
                          <a:spcPts val="0"/>
                        </a:spcBef>
                        <a:spcAft>
                          <a:spcPts val="800"/>
                        </a:spcAft>
                      </a:pPr>
                      <a:r>
                        <a:rPr lang="en-NZ" sz="1100" b="0" i="0" u="none" strike="noStrike" cap="all">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Revise App</a:t>
                      </a:r>
                      <a:endParaRPr lang="en-NZ" sz="1700" b="0" i="0" u="none" strike="noStrike">
                        <a:effectLst/>
                        <a:latin typeface="Arial" panose="020B0604020202020204" pitchFamily="34" charset="0"/>
                      </a:endParaRPr>
                    </a:p>
                  </a:txBody>
                  <a:tcPr marL="65663" marR="65663" marT="9120" marB="0">
                    <a:lnL>
                      <a:noFill/>
                    </a:lnL>
                    <a:lnR w="12700" cap="flat" cmpd="sng" algn="ctr">
                      <a:solidFill>
                        <a:srgbClr val="7F7F7F"/>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w="12700" cap="flat" cmpd="sng" algn="ctr">
                      <a:solidFill>
                        <a:srgbClr val="7F7F7F"/>
                      </a:solidFill>
                      <a:prstDash val="solid"/>
                      <a:round/>
                      <a:headEnd type="none" w="med" len="med"/>
                      <a:tailEnd type="none" w="med" len="med"/>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D9D9D9"/>
                    </a:solidFill>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extLst>
                  <a:ext uri="{0D108BD9-81ED-4DB2-BD59-A6C34878D82A}">
                    <a16:rowId xmlns:a16="http://schemas.microsoft.com/office/drawing/2014/main" val="3059450884"/>
                  </a:ext>
                </a:extLst>
              </a:tr>
              <a:tr h="207264">
                <a:tc>
                  <a:txBody>
                    <a:bodyPr/>
                    <a:lstStyle/>
                    <a:p>
                      <a:pPr algn="l" fontAlgn="base">
                        <a:lnSpc>
                          <a:spcPct val="107000"/>
                        </a:lnSpc>
                        <a:spcBef>
                          <a:spcPts val="0"/>
                        </a:spcBef>
                        <a:spcAft>
                          <a:spcPts val="800"/>
                        </a:spcAft>
                      </a:pPr>
                      <a:r>
                        <a:rPr lang="en-NZ" sz="1100" b="0" i="0" u="none" strike="noStrike" cap="all">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Report writing &amp; documentation</a:t>
                      </a:r>
                      <a:endParaRPr lang="en-NZ" sz="1700" b="0" i="0" u="none" strike="noStrike">
                        <a:effectLst/>
                        <a:latin typeface="Arial" panose="020B0604020202020204" pitchFamily="34" charset="0"/>
                      </a:endParaRPr>
                    </a:p>
                  </a:txBody>
                  <a:tcPr marL="65663" marR="65663" marT="9120" marB="0">
                    <a:lnL>
                      <a:noFill/>
                    </a:lnL>
                    <a:lnR w="12700" cap="flat" cmpd="sng" algn="ctr">
                      <a:solidFill>
                        <a:srgbClr val="7F7F7F"/>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w="12700" cap="flat" cmpd="sng" algn="ctr">
                      <a:solidFill>
                        <a:srgbClr val="7F7F7F"/>
                      </a:solidFill>
                      <a:prstDash val="solid"/>
                      <a:round/>
                      <a:headEnd type="none" w="med" len="med"/>
                      <a:tailEnd type="none" w="med" len="med"/>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D9D9D9"/>
                    </a:solidFill>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D9D9D9"/>
                    </a:solidFill>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extLst>
                  <a:ext uri="{0D108BD9-81ED-4DB2-BD59-A6C34878D82A}">
                    <a16:rowId xmlns:a16="http://schemas.microsoft.com/office/drawing/2014/main" val="370114951"/>
                  </a:ext>
                </a:extLst>
              </a:tr>
              <a:tr h="207264">
                <a:tc>
                  <a:txBody>
                    <a:bodyPr/>
                    <a:lstStyle/>
                    <a:p>
                      <a:pPr algn="l" fontAlgn="base">
                        <a:lnSpc>
                          <a:spcPct val="107000"/>
                        </a:lnSpc>
                        <a:spcBef>
                          <a:spcPts val="0"/>
                        </a:spcBef>
                        <a:spcAft>
                          <a:spcPts val="800"/>
                        </a:spcAft>
                      </a:pPr>
                      <a:r>
                        <a:rPr lang="en-NZ" sz="1100" b="0" i="0" u="none" strike="noStrike" cap="all">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Implementation &amp; Validation</a:t>
                      </a:r>
                      <a:endParaRPr lang="en-NZ" sz="1700" b="0" i="0" u="none" strike="noStrike">
                        <a:effectLst/>
                        <a:latin typeface="Arial" panose="020B0604020202020204" pitchFamily="34" charset="0"/>
                      </a:endParaRPr>
                    </a:p>
                  </a:txBody>
                  <a:tcPr marL="65663" marR="65663" marT="9120" marB="0">
                    <a:lnL>
                      <a:noFill/>
                    </a:lnL>
                    <a:lnR w="12700" cap="flat" cmpd="sng" algn="ctr">
                      <a:solidFill>
                        <a:srgbClr val="7F7F7F"/>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w="12700" cap="flat" cmpd="sng" algn="ctr">
                      <a:solidFill>
                        <a:srgbClr val="7F7F7F"/>
                      </a:solidFill>
                      <a:prstDash val="solid"/>
                      <a:round/>
                      <a:headEnd type="none" w="med" len="med"/>
                      <a:tailEnd type="none" w="med" len="med"/>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D9D9D9"/>
                    </a:solidFill>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extLst>
                  <a:ext uri="{0D108BD9-81ED-4DB2-BD59-A6C34878D82A}">
                    <a16:rowId xmlns:a16="http://schemas.microsoft.com/office/drawing/2014/main" val="333572980"/>
                  </a:ext>
                </a:extLst>
              </a:tr>
              <a:tr h="207264">
                <a:tc>
                  <a:txBody>
                    <a:bodyPr/>
                    <a:lstStyle/>
                    <a:p>
                      <a:pPr algn="l" fontAlgn="base">
                        <a:lnSpc>
                          <a:spcPct val="107000"/>
                        </a:lnSpc>
                        <a:spcBef>
                          <a:spcPts val="0"/>
                        </a:spcBef>
                        <a:spcAft>
                          <a:spcPts val="800"/>
                        </a:spcAft>
                      </a:pPr>
                      <a:r>
                        <a:rPr lang="en-NZ" sz="1100" b="0" i="0" u="none" strike="noStrike" cap="all">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Project Demonstration</a:t>
                      </a:r>
                      <a:endParaRPr lang="en-NZ" sz="1700" b="0" i="0" u="none" strike="noStrike">
                        <a:effectLst/>
                        <a:latin typeface="Arial" panose="020B0604020202020204" pitchFamily="34" charset="0"/>
                      </a:endParaRPr>
                    </a:p>
                  </a:txBody>
                  <a:tcPr marL="65663" marR="65663" marT="9120" marB="0">
                    <a:lnL>
                      <a:noFill/>
                    </a:lnL>
                    <a:lnR w="12700" cap="flat" cmpd="sng" algn="ctr">
                      <a:solidFill>
                        <a:srgbClr val="7F7F7F"/>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w="12700" cap="flat" cmpd="sng" algn="ctr">
                      <a:solidFill>
                        <a:srgbClr val="7F7F7F"/>
                      </a:solidFill>
                      <a:prstDash val="solid"/>
                      <a:round/>
                      <a:headEnd type="none" w="med" len="med"/>
                      <a:tailEnd type="none" w="med" len="med"/>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D9D9D9"/>
                    </a:solidFill>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extLst>
                  <a:ext uri="{0D108BD9-81ED-4DB2-BD59-A6C34878D82A}">
                    <a16:rowId xmlns:a16="http://schemas.microsoft.com/office/drawing/2014/main" val="2560114965"/>
                  </a:ext>
                </a:extLst>
              </a:tr>
              <a:tr h="207264">
                <a:tc>
                  <a:txBody>
                    <a:bodyPr/>
                    <a:lstStyle/>
                    <a:p>
                      <a:pPr algn="l" fontAlgn="base">
                        <a:lnSpc>
                          <a:spcPct val="107000"/>
                        </a:lnSpc>
                        <a:spcBef>
                          <a:spcPts val="0"/>
                        </a:spcBef>
                        <a:spcAft>
                          <a:spcPts val="800"/>
                        </a:spcAft>
                      </a:pPr>
                      <a:r>
                        <a:rPr lang="en-NZ" sz="1100" b="0" i="0" u="none" strike="noStrike" cap="all">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Poster Presentation</a:t>
                      </a:r>
                      <a:endParaRPr lang="en-NZ" sz="1700" b="0" i="0" u="none" strike="noStrike">
                        <a:effectLst/>
                        <a:latin typeface="Arial" panose="020B0604020202020204" pitchFamily="34" charset="0"/>
                      </a:endParaRPr>
                    </a:p>
                  </a:txBody>
                  <a:tcPr marL="65663" marR="65663" marT="9120" marB="0">
                    <a:lnL>
                      <a:noFill/>
                    </a:lnL>
                    <a:lnR w="12700" cap="flat" cmpd="sng" algn="ctr">
                      <a:solidFill>
                        <a:srgbClr val="7F7F7F"/>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w="12700" cap="flat" cmpd="sng" algn="ctr">
                      <a:solidFill>
                        <a:srgbClr val="7F7F7F"/>
                      </a:solidFill>
                      <a:prstDash val="solid"/>
                      <a:round/>
                      <a:headEnd type="none" w="med" len="med"/>
                      <a:tailEnd type="none" w="med" len="med"/>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D9D9D9"/>
                    </a:solidFill>
                  </a:tcPr>
                </a:tc>
                <a:tc>
                  <a:txBody>
                    <a:bodyPr/>
                    <a:lstStyle/>
                    <a:p>
                      <a:pPr algn="ctr" fontAlgn="base">
                        <a:lnSpc>
                          <a:spcPct val="107000"/>
                        </a:lnSpc>
                        <a:spcBef>
                          <a:spcPts val="0"/>
                        </a:spcBef>
                        <a:spcAft>
                          <a:spcPts val="800"/>
                        </a:spcAft>
                      </a:pPr>
                      <a:r>
                        <a:rPr lang="en-NZ" sz="1100" b="0" i="0" u="none" strike="noStrike">
                          <a:solidFill>
                            <a:srgbClr val="FF0000"/>
                          </a:solidFill>
                          <a:effectLst/>
                          <a:latin typeface="Times New Roman" panose="02020603050405020304" pitchFamily="18" charset="0"/>
                          <a:ea typeface="Times New Roman" panose="02020603050405020304" pitchFamily="18" charset="0"/>
                          <a:cs typeface="Segoe UI Emoji" panose="020B0502040204020203" pitchFamily="34" charset="0"/>
                        </a:rPr>
                        <a:t>♦</a:t>
                      </a:r>
                      <a:endParaRPr lang="en-NZ" sz="1700" b="0" i="0" u="none" strike="noStrike">
                        <a:effectLst/>
                        <a:latin typeface="Arial" panose="020B0604020202020204" pitchFamily="34" charset="0"/>
                      </a:endParaRPr>
                    </a:p>
                  </a:txBody>
                  <a:tcPr marL="65663" marR="65663" marT="9120" marB="0" anchor="ctr">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D9D9D9"/>
                    </a:solidFill>
                  </a:tcPr>
                </a:tc>
                <a:extLst>
                  <a:ext uri="{0D108BD9-81ED-4DB2-BD59-A6C34878D82A}">
                    <a16:rowId xmlns:a16="http://schemas.microsoft.com/office/drawing/2014/main" val="1869019267"/>
                  </a:ext>
                </a:extLst>
              </a:tr>
              <a:tr h="207264">
                <a:tc>
                  <a:txBody>
                    <a:bodyPr/>
                    <a:lstStyle/>
                    <a:p>
                      <a:pPr algn="l" fontAlgn="base">
                        <a:lnSpc>
                          <a:spcPct val="107000"/>
                        </a:lnSpc>
                        <a:spcBef>
                          <a:spcPts val="0"/>
                        </a:spcBef>
                        <a:spcAft>
                          <a:spcPts val="800"/>
                        </a:spcAft>
                      </a:pPr>
                      <a:r>
                        <a:rPr lang="en-NZ" sz="1100" b="0" i="0" u="none" strike="noStrike" cap="all">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Final Presentation &amp; Report</a:t>
                      </a:r>
                      <a:endParaRPr lang="en-NZ" sz="1700" b="0" i="0" u="none" strike="noStrike">
                        <a:effectLst/>
                        <a:latin typeface="Arial" panose="020B0604020202020204" pitchFamily="34" charset="0"/>
                      </a:endParaRPr>
                    </a:p>
                  </a:txBody>
                  <a:tcPr marL="65663" marR="65663" marT="9120" marB="0">
                    <a:lnL>
                      <a:noFill/>
                    </a:lnL>
                    <a:lnR w="12700" cap="flat" cmpd="sng" algn="ctr">
                      <a:solidFill>
                        <a:srgbClr val="7F7F7F"/>
                      </a:solidFill>
                      <a:prstDash val="solid"/>
                      <a:round/>
                      <a:headEnd type="none" w="med" len="med"/>
                      <a:tailEnd type="none" w="med" len="med"/>
                    </a:lnR>
                    <a:lnT w="12700" cap="flat" cmpd="sng" algn="ctr">
                      <a:solidFill>
                        <a:srgbClr val="A6A6A6"/>
                      </a:solidFill>
                      <a:prstDash val="solid"/>
                      <a:round/>
                      <a:headEnd type="none" w="med" len="med"/>
                      <a:tailEnd type="none" w="med" len="med"/>
                    </a:lnT>
                    <a:lnB>
                      <a:noFill/>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w="12700" cap="flat" cmpd="sng" algn="ctr">
                      <a:solidFill>
                        <a:srgbClr val="7F7F7F"/>
                      </a:solidFill>
                      <a:prstDash val="solid"/>
                      <a:round/>
                      <a:headEnd type="none" w="med" len="med"/>
                      <a:tailEnd type="none" w="med" len="med"/>
                    </a:lnL>
                    <a:lnR>
                      <a:noFill/>
                    </a:lnR>
                    <a:lnT w="12700" cap="flat" cmpd="sng" algn="ctr">
                      <a:solidFill>
                        <a:srgbClr val="A6A6A6"/>
                      </a:solidFill>
                      <a:prstDash val="solid"/>
                      <a:round/>
                      <a:headEnd type="none" w="med" len="med"/>
                      <a:tailEnd type="none" w="med" len="med"/>
                    </a:lnT>
                    <a:lnB>
                      <a:noFill/>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a:noFill/>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a:noFill/>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a:noFill/>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a:noFill/>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a:noFill/>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a:noFill/>
                    </a:lnB>
                  </a:tcPr>
                </a:tc>
                <a:tc>
                  <a:txBody>
                    <a:bodyPr/>
                    <a:lstStyle/>
                    <a:p>
                      <a:pPr algn="ctr" fontAlgn="base">
                        <a:lnSpc>
                          <a:spcPct val="107000"/>
                        </a:lnSpc>
                        <a:spcBef>
                          <a:spcPts val="0"/>
                        </a:spcBef>
                        <a:spcAft>
                          <a:spcPts val="800"/>
                        </a:spcAft>
                      </a:pPr>
                      <a:r>
                        <a:rPr lang="en-NZ" sz="1100" b="0" i="0" u="none" strike="noStrike" dirty="0">
                          <a:solidFill>
                            <a:srgbClr val="FF0000"/>
                          </a:solidFill>
                          <a:effectLst/>
                          <a:latin typeface="Times New Roman" panose="02020603050405020304" pitchFamily="18" charset="0"/>
                          <a:ea typeface="Times New Roman" panose="02020603050405020304" pitchFamily="18" charset="0"/>
                          <a:cs typeface="Segoe UI Emoji" panose="020B0502040204020203" pitchFamily="34" charset="0"/>
                        </a:rPr>
                        <a:t>♦</a:t>
                      </a:r>
                      <a:endParaRPr lang="en-NZ" sz="1700" b="0" i="0" u="none" strike="noStrike" dirty="0">
                        <a:effectLst/>
                        <a:latin typeface="Arial" panose="020B0604020202020204" pitchFamily="34" charset="0"/>
                      </a:endParaRPr>
                    </a:p>
                  </a:txBody>
                  <a:tcPr marL="65663" marR="65663" marT="9120" marB="0" anchor="ctr">
                    <a:lnL>
                      <a:noFill/>
                    </a:lnL>
                    <a:lnR>
                      <a:noFill/>
                    </a:lnR>
                    <a:lnT w="12700" cap="flat" cmpd="sng" algn="ctr">
                      <a:solidFill>
                        <a:srgbClr val="A6A6A6"/>
                      </a:solidFill>
                      <a:prstDash val="solid"/>
                      <a:round/>
                      <a:headEnd type="none" w="med" len="med"/>
                      <a:tailEnd type="none" w="med" len="med"/>
                    </a:lnT>
                    <a:lnB>
                      <a:noFill/>
                    </a:lnB>
                    <a:solidFill>
                      <a:srgbClr val="D9D9D9"/>
                    </a:solidFill>
                  </a:tcPr>
                </a:tc>
                <a:extLst>
                  <a:ext uri="{0D108BD9-81ED-4DB2-BD59-A6C34878D82A}">
                    <a16:rowId xmlns:a16="http://schemas.microsoft.com/office/drawing/2014/main" val="3888242468"/>
                  </a:ext>
                </a:extLst>
              </a:tr>
            </a:tbl>
          </a:graphicData>
        </a:graphic>
      </p:graphicFrame>
    </p:spTree>
    <p:extLst>
      <p:ext uri="{BB962C8B-B14F-4D97-AF65-F5344CB8AC3E}">
        <p14:creationId xmlns:p14="http://schemas.microsoft.com/office/powerpoint/2010/main" val="33966642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82A978-1D09-405A-A83B-46FE057CA030}"/>
              </a:ext>
            </a:extLst>
          </p:cNvPr>
          <p:cNvSpPr>
            <a:spLocks noGrp="1"/>
          </p:cNvSpPr>
          <p:nvPr>
            <p:ph type="title"/>
          </p:nvPr>
        </p:nvSpPr>
        <p:spPr>
          <a:xfrm>
            <a:off x="838200" y="365125"/>
            <a:ext cx="10515600" cy="613669"/>
          </a:xfrm>
        </p:spPr>
        <p:txBody>
          <a:bodyPr>
            <a:normAutofit fontScale="90000"/>
          </a:bodyPr>
          <a:lstStyle/>
          <a:p>
            <a:r>
              <a:rPr lang="en-NZ" dirty="0"/>
              <a:t>Market Research</a:t>
            </a:r>
          </a:p>
        </p:txBody>
      </p:sp>
      <p:pic>
        <p:nvPicPr>
          <p:cNvPr id="1025" name="Picture 1">
            <a:extLst>
              <a:ext uri="{FF2B5EF4-FFF2-40B4-BE49-F238E27FC236}">
                <a16:creationId xmlns:a16="http://schemas.microsoft.com/office/drawing/2014/main" id="{A67D9218-8D22-4CB7-B879-7F42F0A5A84B}"/>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532727" y="3799765"/>
            <a:ext cx="7871121" cy="2801921"/>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a:extLst>
              <a:ext uri="{FF2B5EF4-FFF2-40B4-BE49-F238E27FC236}">
                <a16:creationId xmlns:a16="http://schemas.microsoft.com/office/drawing/2014/main" id="{6ABEA8C6-11D0-44B5-9666-45B9AF08EE7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2728" y="997844"/>
            <a:ext cx="7871121" cy="280192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5759C009-BB41-4711-A64A-1FD7EA06706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929304" y="1815922"/>
            <a:ext cx="2262696" cy="1815922"/>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a:extLst>
              <a:ext uri="{FF2B5EF4-FFF2-40B4-BE49-F238E27FC236}">
                <a16:creationId xmlns:a16="http://schemas.microsoft.com/office/drawing/2014/main" id="{085C49DE-BA8D-4B88-A1CE-068BB2F24D4D}"/>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11204" y="3631844"/>
            <a:ext cx="2280796" cy="1830448"/>
          </a:xfrm>
          <a:prstGeom prst="rect">
            <a:avLst/>
          </a:prstGeom>
          <a:noFill/>
          <a:extLst>
            <a:ext uri="{909E8E84-426E-40DD-AFC4-6F175D3DCCD1}">
              <a14:hiddenFill xmlns:a14="http://schemas.microsoft.com/office/drawing/2010/main">
                <a:solidFill>
                  <a:srgbClr val="FFFFFF"/>
                </a:solidFill>
              </a14:hiddenFill>
            </a:ext>
          </a:extLst>
        </p:spPr>
      </p:pic>
      <p:pic>
        <p:nvPicPr>
          <p:cNvPr id="1031" name="Picture 7">
            <a:extLst>
              <a:ext uri="{FF2B5EF4-FFF2-40B4-BE49-F238E27FC236}">
                <a16:creationId xmlns:a16="http://schemas.microsoft.com/office/drawing/2014/main" id="{B1E79B46-3A52-4CAD-B27E-8CA01A793110}"/>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666604" y="19049"/>
            <a:ext cx="2280799" cy="1815922"/>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a:extLst>
              <a:ext uri="{FF2B5EF4-FFF2-40B4-BE49-F238E27FC236}">
                <a16:creationId xmlns:a16="http://schemas.microsoft.com/office/drawing/2014/main" id="{E7904F0D-ED52-47CC-B8F5-79B9E7ADDC9D}"/>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666608" y="1815921"/>
            <a:ext cx="2262695" cy="1815921"/>
          </a:xfrm>
          <a:prstGeom prst="rect">
            <a:avLst/>
          </a:prstGeom>
          <a:noFill/>
          <a:extLst>
            <a:ext uri="{909E8E84-426E-40DD-AFC4-6F175D3DCCD1}">
              <a14:hiddenFill xmlns:a14="http://schemas.microsoft.com/office/drawing/2010/main">
                <a:solidFill>
                  <a:srgbClr val="FFFFFF"/>
                </a:solidFill>
              </a14:hiddenFill>
            </a:ext>
          </a:extLst>
        </p:spPr>
      </p:pic>
      <p:pic>
        <p:nvPicPr>
          <p:cNvPr id="1033" name="Picture 9">
            <a:extLst>
              <a:ext uri="{FF2B5EF4-FFF2-40B4-BE49-F238E27FC236}">
                <a16:creationId xmlns:a16="http://schemas.microsoft.com/office/drawing/2014/main" id="{55EBB3A9-5C8C-4090-B3A5-F6A4F5E63C97}"/>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911204" y="0"/>
            <a:ext cx="2280796" cy="18159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899043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12">
            <a:extLst>
              <a:ext uri="{FF2B5EF4-FFF2-40B4-BE49-F238E27FC236}">
                <a16:creationId xmlns:a16="http://schemas.microsoft.com/office/drawing/2014/main" id="{955A2079-FA98-4876-80F0-72364A7D2E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itle 1">
            <a:extLst>
              <a:ext uri="{FF2B5EF4-FFF2-40B4-BE49-F238E27FC236}">
                <a16:creationId xmlns:a16="http://schemas.microsoft.com/office/drawing/2014/main" id="{79A43852-3AF3-4113-99BC-80DC2ABE90F1}"/>
              </a:ext>
            </a:extLst>
          </p:cNvPr>
          <p:cNvSpPr>
            <a:spLocks noGrp="1"/>
          </p:cNvSpPr>
          <p:nvPr>
            <p:ph type="title"/>
          </p:nvPr>
        </p:nvSpPr>
        <p:spPr>
          <a:xfrm>
            <a:off x="838200" y="557189"/>
            <a:ext cx="10515600" cy="489292"/>
          </a:xfrm>
        </p:spPr>
        <p:txBody>
          <a:bodyPr>
            <a:normAutofit fontScale="90000"/>
          </a:bodyPr>
          <a:lstStyle/>
          <a:p>
            <a:pPr algn="ctr"/>
            <a:r>
              <a:rPr lang="en-NZ" sz="5200" dirty="0"/>
              <a:t>Project Method and Plan</a:t>
            </a:r>
          </a:p>
        </p:txBody>
      </p:sp>
      <p:graphicFrame>
        <p:nvGraphicFramePr>
          <p:cNvPr id="8" name="Content Placeholder 7">
            <a:extLst>
              <a:ext uri="{FF2B5EF4-FFF2-40B4-BE49-F238E27FC236}">
                <a16:creationId xmlns:a16="http://schemas.microsoft.com/office/drawing/2014/main" id="{6B88D30D-112D-4791-B187-262865C43083}"/>
              </a:ext>
            </a:extLst>
          </p:cNvPr>
          <p:cNvGraphicFramePr>
            <a:graphicFrameLocks noGrp="1"/>
          </p:cNvGraphicFramePr>
          <p:nvPr>
            <p:ph idx="1"/>
            <p:extLst>
              <p:ext uri="{D42A27DB-BD31-4B8C-83A1-F6EECF244321}">
                <p14:modId xmlns:p14="http://schemas.microsoft.com/office/powerpoint/2010/main" val="2092941027"/>
              </p:ext>
            </p:extLst>
          </p:nvPr>
        </p:nvGraphicFramePr>
        <p:xfrm>
          <a:off x="1067106" y="1828800"/>
          <a:ext cx="10057790" cy="4413480"/>
        </p:xfrm>
        <a:graphic>
          <a:graphicData uri="http://schemas.openxmlformats.org/drawingml/2006/table">
            <a:tbl>
              <a:tblPr firstRow="1" firstCol="1"/>
              <a:tblGrid>
                <a:gridCol w="3222427">
                  <a:extLst>
                    <a:ext uri="{9D8B030D-6E8A-4147-A177-3AD203B41FA5}">
                      <a16:colId xmlns:a16="http://schemas.microsoft.com/office/drawing/2014/main" val="2909723830"/>
                    </a:ext>
                  </a:extLst>
                </a:gridCol>
                <a:gridCol w="901814">
                  <a:extLst>
                    <a:ext uri="{9D8B030D-6E8A-4147-A177-3AD203B41FA5}">
                      <a16:colId xmlns:a16="http://schemas.microsoft.com/office/drawing/2014/main" val="2318055052"/>
                    </a:ext>
                  </a:extLst>
                </a:gridCol>
                <a:gridCol w="836444">
                  <a:extLst>
                    <a:ext uri="{9D8B030D-6E8A-4147-A177-3AD203B41FA5}">
                      <a16:colId xmlns:a16="http://schemas.microsoft.com/office/drawing/2014/main" val="1888338725"/>
                    </a:ext>
                  </a:extLst>
                </a:gridCol>
                <a:gridCol w="893097">
                  <a:extLst>
                    <a:ext uri="{9D8B030D-6E8A-4147-A177-3AD203B41FA5}">
                      <a16:colId xmlns:a16="http://schemas.microsoft.com/office/drawing/2014/main" val="1382856654"/>
                    </a:ext>
                  </a:extLst>
                </a:gridCol>
                <a:gridCol w="823370">
                  <a:extLst>
                    <a:ext uri="{9D8B030D-6E8A-4147-A177-3AD203B41FA5}">
                      <a16:colId xmlns:a16="http://schemas.microsoft.com/office/drawing/2014/main" val="554882878"/>
                    </a:ext>
                  </a:extLst>
                </a:gridCol>
                <a:gridCol w="777611">
                  <a:extLst>
                    <a:ext uri="{9D8B030D-6E8A-4147-A177-3AD203B41FA5}">
                      <a16:colId xmlns:a16="http://schemas.microsoft.com/office/drawing/2014/main" val="3334007040"/>
                    </a:ext>
                  </a:extLst>
                </a:gridCol>
                <a:gridCol w="871308">
                  <a:extLst>
                    <a:ext uri="{9D8B030D-6E8A-4147-A177-3AD203B41FA5}">
                      <a16:colId xmlns:a16="http://schemas.microsoft.com/office/drawing/2014/main" val="2161813959"/>
                    </a:ext>
                  </a:extLst>
                </a:gridCol>
                <a:gridCol w="893097">
                  <a:extLst>
                    <a:ext uri="{9D8B030D-6E8A-4147-A177-3AD203B41FA5}">
                      <a16:colId xmlns:a16="http://schemas.microsoft.com/office/drawing/2014/main" val="2049436910"/>
                    </a:ext>
                  </a:extLst>
                </a:gridCol>
                <a:gridCol w="838622">
                  <a:extLst>
                    <a:ext uri="{9D8B030D-6E8A-4147-A177-3AD203B41FA5}">
                      <a16:colId xmlns:a16="http://schemas.microsoft.com/office/drawing/2014/main" val="4181337024"/>
                    </a:ext>
                  </a:extLst>
                </a:gridCol>
              </a:tblGrid>
              <a:tr h="207264">
                <a:tc>
                  <a:txBody>
                    <a:bodyPr/>
                    <a:lstStyle/>
                    <a:p>
                      <a:pPr algn="ctr" fontAlgn="base">
                        <a:lnSpc>
                          <a:spcPct val="107000"/>
                        </a:lnSpc>
                        <a:spcBef>
                          <a:spcPts val="0"/>
                        </a:spcBef>
                        <a:spcAft>
                          <a:spcPts val="800"/>
                        </a:spcAft>
                      </a:pPr>
                      <a:r>
                        <a:rPr lang="en-NZ" sz="1100" b="1" i="0" u="none" strike="noStrike" cap="all">
                          <a:effectLst/>
                          <a:latin typeface="Calibri" panose="020F0502020204030204" pitchFamily="34" charset="0"/>
                          <a:ea typeface="Times New Roman" panose="02020603050405020304" pitchFamily="18" charset="0"/>
                          <a:cs typeface="Calibri" panose="020F0502020204030204" pitchFamily="34" charset="0"/>
                        </a:rPr>
                        <a:t>Description </a:t>
                      </a:r>
                      <a:endParaRPr lang="en-NZ" sz="1700" b="0" i="0" u="none" strike="noStrike">
                        <a:effectLst/>
                        <a:latin typeface="Arial" panose="020B0604020202020204" pitchFamily="34" charset="0"/>
                      </a:endParaRPr>
                    </a:p>
                  </a:txBody>
                  <a:tcPr marL="65663" marR="65663" marT="9120" marB="0">
                    <a:lnL>
                      <a:noFill/>
                    </a:lnL>
                    <a:lnR>
                      <a:noFill/>
                    </a:lnR>
                    <a:lnT>
                      <a:noFill/>
                    </a:lnT>
                    <a:lnB w="12700" cap="flat" cmpd="sng" algn="ctr">
                      <a:solidFill>
                        <a:srgbClr val="7F7F7F"/>
                      </a:solidFill>
                      <a:prstDash val="solid"/>
                      <a:round/>
                      <a:headEnd type="none" w="med" len="med"/>
                      <a:tailEnd type="none" w="med" len="med"/>
                    </a:lnB>
                  </a:tcPr>
                </a:tc>
                <a:tc>
                  <a:txBody>
                    <a:bodyPr/>
                    <a:lstStyle/>
                    <a:p>
                      <a:pPr algn="ctr" fontAlgn="base">
                        <a:lnSpc>
                          <a:spcPct val="107000"/>
                        </a:lnSpc>
                        <a:spcBef>
                          <a:spcPts val="0"/>
                        </a:spcBef>
                        <a:spcAft>
                          <a:spcPts val="800"/>
                        </a:spcAft>
                      </a:pPr>
                      <a:r>
                        <a:rPr lang="en-NZ" sz="1100" b="1" i="0" u="none" strike="noStrike" cap="all">
                          <a:effectLst/>
                          <a:latin typeface="Calibri" panose="020F0502020204030204" pitchFamily="34" charset="0"/>
                          <a:ea typeface="Times New Roman" panose="02020603050405020304" pitchFamily="18" charset="0"/>
                          <a:cs typeface="Calibri" panose="020F0502020204030204" pitchFamily="34" charset="0"/>
                        </a:rPr>
                        <a:t>Mar </a:t>
                      </a:r>
                      <a:endParaRPr lang="en-NZ" sz="1700" b="0" i="0" u="none" strike="noStrike">
                        <a:effectLst/>
                        <a:latin typeface="Arial" panose="020B0604020202020204" pitchFamily="34" charset="0"/>
                      </a:endParaRPr>
                    </a:p>
                  </a:txBody>
                  <a:tcPr marL="65663" marR="65663" marT="9120" marB="0">
                    <a:lnL>
                      <a:noFill/>
                    </a:lnL>
                    <a:lnR>
                      <a:noFill/>
                    </a:lnR>
                    <a:lnT>
                      <a:noFill/>
                    </a:lnT>
                    <a:lnB w="12700" cap="flat" cmpd="sng" algn="ctr">
                      <a:solidFill>
                        <a:srgbClr val="7F7F7F"/>
                      </a:solidFill>
                      <a:prstDash val="solid"/>
                      <a:round/>
                      <a:headEnd type="none" w="med" len="med"/>
                      <a:tailEnd type="none" w="med" len="med"/>
                    </a:lnB>
                  </a:tcPr>
                </a:tc>
                <a:tc>
                  <a:txBody>
                    <a:bodyPr/>
                    <a:lstStyle/>
                    <a:p>
                      <a:pPr algn="ctr" fontAlgn="base">
                        <a:lnSpc>
                          <a:spcPct val="107000"/>
                        </a:lnSpc>
                        <a:spcBef>
                          <a:spcPts val="0"/>
                        </a:spcBef>
                        <a:spcAft>
                          <a:spcPts val="800"/>
                        </a:spcAft>
                      </a:pPr>
                      <a:r>
                        <a:rPr lang="en-NZ" sz="1100" b="1" i="0" u="none" strike="noStrike" cap="all">
                          <a:effectLst/>
                          <a:latin typeface="Calibri" panose="020F0502020204030204" pitchFamily="34" charset="0"/>
                          <a:ea typeface="Times New Roman" panose="02020603050405020304" pitchFamily="18" charset="0"/>
                          <a:cs typeface="Calibri" panose="020F0502020204030204" pitchFamily="34" charset="0"/>
                        </a:rPr>
                        <a:t>Apr </a:t>
                      </a:r>
                      <a:endParaRPr lang="en-NZ" sz="1700" b="0" i="0" u="none" strike="noStrike">
                        <a:effectLst/>
                        <a:latin typeface="Arial" panose="020B0604020202020204" pitchFamily="34" charset="0"/>
                      </a:endParaRPr>
                    </a:p>
                  </a:txBody>
                  <a:tcPr marL="65663" marR="65663" marT="9120" marB="0">
                    <a:lnL>
                      <a:noFill/>
                    </a:lnL>
                    <a:lnR>
                      <a:noFill/>
                    </a:lnR>
                    <a:lnT>
                      <a:noFill/>
                    </a:lnT>
                    <a:lnB w="12700" cap="flat" cmpd="sng" algn="ctr">
                      <a:solidFill>
                        <a:srgbClr val="7F7F7F"/>
                      </a:solidFill>
                      <a:prstDash val="solid"/>
                      <a:round/>
                      <a:headEnd type="none" w="med" len="med"/>
                      <a:tailEnd type="none" w="med" len="med"/>
                    </a:lnB>
                  </a:tcPr>
                </a:tc>
                <a:tc>
                  <a:txBody>
                    <a:bodyPr/>
                    <a:lstStyle/>
                    <a:p>
                      <a:pPr algn="ctr" fontAlgn="base">
                        <a:lnSpc>
                          <a:spcPct val="107000"/>
                        </a:lnSpc>
                        <a:spcBef>
                          <a:spcPts val="0"/>
                        </a:spcBef>
                        <a:spcAft>
                          <a:spcPts val="800"/>
                        </a:spcAft>
                      </a:pPr>
                      <a:r>
                        <a:rPr lang="en-NZ" sz="1100" b="1" i="0" u="none" strike="noStrike" cap="all">
                          <a:effectLst/>
                          <a:latin typeface="Calibri" panose="020F0502020204030204" pitchFamily="34" charset="0"/>
                          <a:ea typeface="Times New Roman" panose="02020603050405020304" pitchFamily="18" charset="0"/>
                          <a:cs typeface="Calibri" panose="020F0502020204030204" pitchFamily="34" charset="0"/>
                        </a:rPr>
                        <a:t>May </a:t>
                      </a:r>
                      <a:endParaRPr lang="en-NZ" sz="1700" b="0" i="0" u="none" strike="noStrike">
                        <a:effectLst/>
                        <a:latin typeface="Arial" panose="020B0604020202020204" pitchFamily="34" charset="0"/>
                      </a:endParaRPr>
                    </a:p>
                  </a:txBody>
                  <a:tcPr marL="65663" marR="65663" marT="9120" marB="0">
                    <a:lnL>
                      <a:noFill/>
                    </a:lnL>
                    <a:lnR>
                      <a:noFill/>
                    </a:lnR>
                    <a:lnT>
                      <a:noFill/>
                    </a:lnT>
                    <a:lnB w="12700" cap="flat" cmpd="sng" algn="ctr">
                      <a:solidFill>
                        <a:srgbClr val="7F7F7F"/>
                      </a:solidFill>
                      <a:prstDash val="solid"/>
                      <a:round/>
                      <a:headEnd type="none" w="med" len="med"/>
                      <a:tailEnd type="none" w="med" len="med"/>
                    </a:lnB>
                  </a:tcPr>
                </a:tc>
                <a:tc>
                  <a:txBody>
                    <a:bodyPr/>
                    <a:lstStyle/>
                    <a:p>
                      <a:pPr algn="ctr" fontAlgn="base">
                        <a:lnSpc>
                          <a:spcPct val="107000"/>
                        </a:lnSpc>
                        <a:spcBef>
                          <a:spcPts val="0"/>
                        </a:spcBef>
                        <a:spcAft>
                          <a:spcPts val="800"/>
                        </a:spcAft>
                      </a:pPr>
                      <a:r>
                        <a:rPr lang="en-NZ" sz="1100" b="1" i="0" u="none" strike="noStrike" cap="all">
                          <a:effectLst/>
                          <a:latin typeface="Calibri" panose="020F0502020204030204" pitchFamily="34" charset="0"/>
                          <a:ea typeface="Times New Roman" panose="02020603050405020304" pitchFamily="18" charset="0"/>
                          <a:cs typeface="Calibri" panose="020F0502020204030204" pitchFamily="34" charset="0"/>
                        </a:rPr>
                        <a:t>Jun </a:t>
                      </a:r>
                      <a:endParaRPr lang="en-NZ" sz="1700" b="0" i="0" u="none" strike="noStrike">
                        <a:effectLst/>
                        <a:latin typeface="Arial" panose="020B0604020202020204" pitchFamily="34" charset="0"/>
                      </a:endParaRPr>
                    </a:p>
                  </a:txBody>
                  <a:tcPr marL="65663" marR="65663" marT="9120" marB="0">
                    <a:lnL>
                      <a:noFill/>
                    </a:lnL>
                    <a:lnR>
                      <a:noFill/>
                    </a:lnR>
                    <a:lnT>
                      <a:noFill/>
                    </a:lnT>
                    <a:lnB w="12700" cap="flat" cmpd="sng" algn="ctr">
                      <a:solidFill>
                        <a:srgbClr val="7F7F7F"/>
                      </a:solidFill>
                      <a:prstDash val="solid"/>
                      <a:round/>
                      <a:headEnd type="none" w="med" len="med"/>
                      <a:tailEnd type="none" w="med" len="med"/>
                    </a:lnB>
                  </a:tcPr>
                </a:tc>
                <a:tc>
                  <a:txBody>
                    <a:bodyPr/>
                    <a:lstStyle/>
                    <a:p>
                      <a:pPr algn="ctr" fontAlgn="base">
                        <a:lnSpc>
                          <a:spcPct val="107000"/>
                        </a:lnSpc>
                        <a:spcBef>
                          <a:spcPts val="0"/>
                        </a:spcBef>
                        <a:spcAft>
                          <a:spcPts val="800"/>
                        </a:spcAft>
                      </a:pPr>
                      <a:r>
                        <a:rPr lang="en-NZ" sz="1100" b="1" i="0" u="none" strike="noStrike" cap="all">
                          <a:effectLst/>
                          <a:latin typeface="Calibri" panose="020F0502020204030204" pitchFamily="34" charset="0"/>
                          <a:ea typeface="Times New Roman" panose="02020603050405020304" pitchFamily="18" charset="0"/>
                          <a:cs typeface="Calibri" panose="020F0502020204030204" pitchFamily="34" charset="0"/>
                        </a:rPr>
                        <a:t>Jul </a:t>
                      </a:r>
                      <a:endParaRPr lang="en-NZ" sz="1700" b="0" i="0" u="none" strike="noStrike">
                        <a:effectLst/>
                        <a:latin typeface="Arial" panose="020B0604020202020204" pitchFamily="34" charset="0"/>
                      </a:endParaRPr>
                    </a:p>
                  </a:txBody>
                  <a:tcPr marL="65663" marR="65663" marT="9120" marB="0">
                    <a:lnL>
                      <a:noFill/>
                    </a:lnL>
                    <a:lnR>
                      <a:noFill/>
                    </a:lnR>
                    <a:lnT>
                      <a:noFill/>
                    </a:lnT>
                    <a:lnB w="12700" cap="flat" cmpd="sng" algn="ctr">
                      <a:solidFill>
                        <a:srgbClr val="7F7F7F"/>
                      </a:solidFill>
                      <a:prstDash val="solid"/>
                      <a:round/>
                      <a:headEnd type="none" w="med" len="med"/>
                      <a:tailEnd type="none" w="med" len="med"/>
                    </a:lnB>
                  </a:tcPr>
                </a:tc>
                <a:tc>
                  <a:txBody>
                    <a:bodyPr/>
                    <a:lstStyle/>
                    <a:p>
                      <a:pPr algn="ctr" fontAlgn="base">
                        <a:lnSpc>
                          <a:spcPct val="107000"/>
                        </a:lnSpc>
                        <a:spcBef>
                          <a:spcPts val="0"/>
                        </a:spcBef>
                        <a:spcAft>
                          <a:spcPts val="800"/>
                        </a:spcAft>
                      </a:pPr>
                      <a:r>
                        <a:rPr lang="en-NZ" sz="1100" b="1" i="0" u="none" strike="noStrike" cap="all">
                          <a:effectLst/>
                          <a:latin typeface="Calibri" panose="020F0502020204030204" pitchFamily="34" charset="0"/>
                          <a:ea typeface="Times New Roman" panose="02020603050405020304" pitchFamily="18" charset="0"/>
                          <a:cs typeface="Calibri" panose="020F0502020204030204" pitchFamily="34" charset="0"/>
                        </a:rPr>
                        <a:t>Aug </a:t>
                      </a:r>
                      <a:endParaRPr lang="en-NZ" sz="1700" b="0" i="0" u="none" strike="noStrike">
                        <a:effectLst/>
                        <a:latin typeface="Arial" panose="020B0604020202020204" pitchFamily="34" charset="0"/>
                      </a:endParaRPr>
                    </a:p>
                  </a:txBody>
                  <a:tcPr marL="65663" marR="65663" marT="9120" marB="0">
                    <a:lnL>
                      <a:noFill/>
                    </a:lnL>
                    <a:lnR>
                      <a:noFill/>
                    </a:lnR>
                    <a:lnT>
                      <a:noFill/>
                    </a:lnT>
                    <a:lnB w="12700" cap="flat" cmpd="sng" algn="ctr">
                      <a:solidFill>
                        <a:srgbClr val="7F7F7F"/>
                      </a:solidFill>
                      <a:prstDash val="solid"/>
                      <a:round/>
                      <a:headEnd type="none" w="med" len="med"/>
                      <a:tailEnd type="none" w="med" len="med"/>
                    </a:lnB>
                  </a:tcPr>
                </a:tc>
                <a:tc>
                  <a:txBody>
                    <a:bodyPr/>
                    <a:lstStyle/>
                    <a:p>
                      <a:pPr algn="ctr" fontAlgn="base">
                        <a:lnSpc>
                          <a:spcPct val="107000"/>
                        </a:lnSpc>
                        <a:spcBef>
                          <a:spcPts val="0"/>
                        </a:spcBef>
                        <a:spcAft>
                          <a:spcPts val="800"/>
                        </a:spcAft>
                      </a:pPr>
                      <a:r>
                        <a:rPr lang="en-NZ" sz="1100" b="1" i="0" u="none" strike="noStrike" cap="all">
                          <a:effectLst/>
                          <a:latin typeface="Calibri" panose="020F0502020204030204" pitchFamily="34" charset="0"/>
                          <a:ea typeface="Times New Roman" panose="02020603050405020304" pitchFamily="18" charset="0"/>
                          <a:cs typeface="Calibri" panose="020F0502020204030204" pitchFamily="34" charset="0"/>
                        </a:rPr>
                        <a:t>Sept </a:t>
                      </a:r>
                      <a:endParaRPr lang="en-NZ" sz="1700" b="0" i="0" u="none" strike="noStrike">
                        <a:effectLst/>
                        <a:latin typeface="Arial" panose="020B0604020202020204" pitchFamily="34" charset="0"/>
                      </a:endParaRPr>
                    </a:p>
                  </a:txBody>
                  <a:tcPr marL="65663" marR="65663" marT="9120" marB="0">
                    <a:lnL>
                      <a:noFill/>
                    </a:lnL>
                    <a:lnR>
                      <a:noFill/>
                    </a:lnR>
                    <a:lnT>
                      <a:noFill/>
                    </a:lnT>
                    <a:lnB w="12700" cap="flat" cmpd="sng" algn="ctr">
                      <a:solidFill>
                        <a:srgbClr val="7F7F7F"/>
                      </a:solidFill>
                      <a:prstDash val="solid"/>
                      <a:round/>
                      <a:headEnd type="none" w="med" len="med"/>
                      <a:tailEnd type="none" w="med" len="med"/>
                    </a:lnB>
                  </a:tcPr>
                </a:tc>
                <a:tc>
                  <a:txBody>
                    <a:bodyPr/>
                    <a:lstStyle/>
                    <a:p>
                      <a:pPr algn="ctr" fontAlgn="base">
                        <a:lnSpc>
                          <a:spcPct val="107000"/>
                        </a:lnSpc>
                        <a:spcBef>
                          <a:spcPts val="0"/>
                        </a:spcBef>
                        <a:spcAft>
                          <a:spcPts val="800"/>
                        </a:spcAft>
                      </a:pPr>
                      <a:r>
                        <a:rPr lang="en-NZ" sz="1100" b="1" i="0" u="none" strike="noStrike" cap="all">
                          <a:effectLst/>
                          <a:latin typeface="Calibri" panose="020F0502020204030204" pitchFamily="34" charset="0"/>
                          <a:ea typeface="Times New Roman" panose="02020603050405020304" pitchFamily="18" charset="0"/>
                          <a:cs typeface="Calibri" panose="020F0502020204030204" pitchFamily="34" charset="0"/>
                        </a:rPr>
                        <a:t>Oct </a:t>
                      </a:r>
                      <a:endParaRPr lang="en-NZ" sz="1700" b="0" i="0" u="none" strike="noStrike">
                        <a:effectLst/>
                        <a:latin typeface="Arial" panose="020B0604020202020204" pitchFamily="34" charset="0"/>
                      </a:endParaRPr>
                    </a:p>
                  </a:txBody>
                  <a:tcPr marL="65663" marR="65663" marT="9120" marB="0">
                    <a:lnL>
                      <a:noFill/>
                    </a:lnL>
                    <a:lnR>
                      <a:noFill/>
                    </a:lnR>
                    <a:lnT>
                      <a:noFill/>
                    </a:lnT>
                    <a:lnB w="12700" cap="flat" cmpd="sng" algn="ctr">
                      <a:solidFill>
                        <a:srgbClr val="7F7F7F"/>
                      </a:solidFill>
                      <a:prstDash val="solid"/>
                      <a:round/>
                      <a:headEnd type="none" w="med" len="med"/>
                      <a:tailEnd type="none" w="med" len="med"/>
                    </a:lnB>
                  </a:tcPr>
                </a:tc>
                <a:extLst>
                  <a:ext uri="{0D108BD9-81ED-4DB2-BD59-A6C34878D82A}">
                    <a16:rowId xmlns:a16="http://schemas.microsoft.com/office/drawing/2014/main" val="3709711786"/>
                  </a:ext>
                </a:extLst>
              </a:tr>
              <a:tr h="207264">
                <a:tc>
                  <a:txBody>
                    <a:bodyPr/>
                    <a:lstStyle/>
                    <a:p>
                      <a:pPr algn="l" fontAlgn="base">
                        <a:lnSpc>
                          <a:spcPct val="107000"/>
                        </a:lnSpc>
                        <a:spcBef>
                          <a:spcPts val="0"/>
                        </a:spcBef>
                        <a:spcAft>
                          <a:spcPts val="800"/>
                        </a:spcAft>
                      </a:pPr>
                      <a:r>
                        <a:rPr lang="en-NZ" sz="1100" b="0" i="0" u="none" strike="noStrike" cap="all">
                          <a:effectLst/>
                          <a:latin typeface="Calibri" panose="020F0502020204030204" pitchFamily="34" charset="0"/>
                          <a:ea typeface="Times New Roman" panose="02020603050405020304" pitchFamily="18" charset="0"/>
                          <a:cs typeface="Calibri" panose="020F0502020204030204" pitchFamily="34" charset="0"/>
                        </a:rPr>
                        <a:t>Kick off Meeting</a:t>
                      </a:r>
                      <a:endParaRPr lang="en-NZ" sz="1700" b="0" i="0" u="none" strike="noStrike">
                        <a:effectLst/>
                        <a:latin typeface="Arial" panose="020B0604020202020204" pitchFamily="34" charset="0"/>
                      </a:endParaRPr>
                    </a:p>
                  </a:txBody>
                  <a:tcPr marL="65663" marR="65663" marT="9120" marB="0">
                    <a:lnL>
                      <a:noFill/>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ctr" fontAlgn="base">
                        <a:lnSpc>
                          <a:spcPct val="107000"/>
                        </a:lnSpc>
                        <a:spcBef>
                          <a:spcPts val="0"/>
                        </a:spcBef>
                        <a:spcAft>
                          <a:spcPts val="800"/>
                        </a:spcAft>
                      </a:pPr>
                      <a:r>
                        <a:rPr lang="en-NZ" sz="1100" b="0" i="0" u="none" strike="noStrike">
                          <a:solidFill>
                            <a:srgbClr val="FF0000"/>
                          </a:solidFill>
                          <a:effectLst/>
                          <a:latin typeface="Times New Roman" panose="02020603050405020304" pitchFamily="18" charset="0"/>
                          <a:ea typeface="Times New Roman" panose="02020603050405020304" pitchFamily="18" charset="0"/>
                          <a:cs typeface="Segoe UI Emoji" panose="020B0502040204020203" pitchFamily="34" charset="0"/>
                        </a:rPr>
                        <a:t>♦</a:t>
                      </a:r>
                      <a:endParaRPr lang="en-NZ" sz="1700" b="0" i="0" u="none" strike="noStrike">
                        <a:effectLst/>
                        <a:latin typeface="Arial" panose="020B0604020202020204" pitchFamily="34" charset="0"/>
                      </a:endParaRPr>
                    </a:p>
                  </a:txBody>
                  <a:tcPr marL="65663" marR="65663" marT="9120" marB="0" anchor="ctr">
                    <a:lnL w="12700" cap="flat" cmpd="sng" algn="ctr">
                      <a:solidFill>
                        <a:srgbClr val="7F7F7F"/>
                      </a:solidFill>
                      <a:prstDash val="solid"/>
                      <a:round/>
                      <a:headEnd type="none" w="med" len="med"/>
                      <a:tailEnd type="none" w="med" len="med"/>
                    </a:lnL>
                    <a:lnR>
                      <a:noFill/>
                    </a:lnR>
                    <a:lnT w="12700" cap="flat" cmpd="sng" algn="ctr">
                      <a:solidFill>
                        <a:srgbClr val="7F7F7F"/>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92D050"/>
                    </a:solidFill>
                  </a:tcPr>
                </a:tc>
                <a:tc>
                  <a:txBody>
                    <a:bodyPr/>
                    <a:lstStyle/>
                    <a:p>
                      <a:pPr algn="ctr" fontAlgn="base">
                        <a:lnSpc>
                          <a:spcPct val="107000"/>
                        </a:lnSpc>
                        <a:spcBef>
                          <a:spcPts val="0"/>
                        </a:spcBef>
                        <a:spcAft>
                          <a:spcPts val="800"/>
                        </a:spcAft>
                      </a:pPr>
                      <a:r>
                        <a:rPr lang="en-NZ" sz="1100" b="1" i="0" u="none" strike="noStrike">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7F7F7F"/>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ctr" fontAlgn="base">
                        <a:lnSpc>
                          <a:spcPct val="107000"/>
                        </a:lnSpc>
                        <a:spcBef>
                          <a:spcPts val="0"/>
                        </a:spcBef>
                        <a:spcAft>
                          <a:spcPts val="800"/>
                        </a:spcAft>
                      </a:pPr>
                      <a:r>
                        <a:rPr lang="en-NZ" sz="1100" b="1" i="0" u="none" strike="noStrike">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7F7F7F"/>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ctr" fontAlgn="base">
                        <a:lnSpc>
                          <a:spcPct val="107000"/>
                        </a:lnSpc>
                        <a:spcBef>
                          <a:spcPts val="0"/>
                        </a:spcBef>
                        <a:spcAft>
                          <a:spcPts val="800"/>
                        </a:spcAft>
                      </a:pPr>
                      <a:r>
                        <a:rPr lang="en-NZ" sz="1100" b="1" i="0" u="none" strike="noStrike">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7F7F7F"/>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ctr" fontAlgn="base">
                        <a:lnSpc>
                          <a:spcPct val="107000"/>
                        </a:lnSpc>
                        <a:spcBef>
                          <a:spcPts val="0"/>
                        </a:spcBef>
                        <a:spcAft>
                          <a:spcPts val="800"/>
                        </a:spcAft>
                      </a:pPr>
                      <a:r>
                        <a:rPr lang="en-NZ" sz="1100" b="1" i="0" u="none" strike="noStrike">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7F7F7F"/>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ctr" fontAlgn="base">
                        <a:lnSpc>
                          <a:spcPct val="107000"/>
                        </a:lnSpc>
                        <a:spcBef>
                          <a:spcPts val="0"/>
                        </a:spcBef>
                        <a:spcAft>
                          <a:spcPts val="800"/>
                        </a:spcAft>
                      </a:pPr>
                      <a:r>
                        <a:rPr lang="en-NZ" sz="1100" b="1" i="0" u="none" strike="noStrike">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7F7F7F"/>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ctr" fontAlgn="base">
                        <a:lnSpc>
                          <a:spcPct val="107000"/>
                        </a:lnSpc>
                        <a:spcBef>
                          <a:spcPts val="0"/>
                        </a:spcBef>
                        <a:spcAft>
                          <a:spcPts val="800"/>
                        </a:spcAft>
                      </a:pPr>
                      <a:r>
                        <a:rPr lang="en-NZ" sz="1100" b="1" i="0" u="none" strike="noStrike">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7F7F7F"/>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ctr" fontAlgn="base">
                        <a:lnSpc>
                          <a:spcPct val="107000"/>
                        </a:lnSpc>
                        <a:spcBef>
                          <a:spcPts val="0"/>
                        </a:spcBef>
                        <a:spcAft>
                          <a:spcPts val="800"/>
                        </a:spcAft>
                      </a:pPr>
                      <a:r>
                        <a:rPr lang="en-NZ" sz="1100" b="1" i="0" u="none" strike="noStrike">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7F7F7F"/>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extLst>
                  <a:ext uri="{0D108BD9-81ED-4DB2-BD59-A6C34878D82A}">
                    <a16:rowId xmlns:a16="http://schemas.microsoft.com/office/drawing/2014/main" val="1740283314"/>
                  </a:ext>
                </a:extLst>
              </a:tr>
              <a:tr h="207264">
                <a:tc>
                  <a:txBody>
                    <a:bodyPr/>
                    <a:lstStyle/>
                    <a:p>
                      <a:pPr algn="l" fontAlgn="base">
                        <a:lnSpc>
                          <a:spcPct val="107000"/>
                        </a:lnSpc>
                        <a:spcBef>
                          <a:spcPts val="0"/>
                        </a:spcBef>
                        <a:spcAft>
                          <a:spcPts val="800"/>
                        </a:spcAft>
                      </a:pPr>
                      <a:r>
                        <a:rPr lang="en-NZ" sz="1100" b="0" i="0" u="none" strike="noStrike" cap="all">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Project Proposal</a:t>
                      </a:r>
                      <a:endParaRPr lang="en-NZ" sz="1700" b="0" i="0" u="none" strike="noStrike">
                        <a:effectLst/>
                        <a:latin typeface="Arial" panose="020B0604020202020204" pitchFamily="34" charset="0"/>
                      </a:endParaRPr>
                    </a:p>
                  </a:txBody>
                  <a:tcPr marL="65663" marR="65663" marT="9120" marB="0">
                    <a:lnL>
                      <a:noFill/>
                    </a:lnL>
                    <a:lnR w="12700" cap="flat" cmpd="sng" algn="ctr">
                      <a:solidFill>
                        <a:srgbClr val="7F7F7F"/>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ctr" fontAlgn="base">
                        <a:lnSpc>
                          <a:spcPct val="107000"/>
                        </a:lnSpc>
                        <a:spcBef>
                          <a:spcPts val="0"/>
                        </a:spcBef>
                        <a:spcAft>
                          <a:spcPts val="800"/>
                        </a:spcAft>
                      </a:pPr>
                      <a:r>
                        <a:rPr lang="en-NZ" sz="1100" b="0" i="0" u="none" strike="noStrike">
                          <a:solidFill>
                            <a:srgbClr val="FF0000"/>
                          </a:solidFill>
                          <a:effectLst/>
                          <a:latin typeface="Times New Roman" panose="02020603050405020304" pitchFamily="18" charset="0"/>
                          <a:ea typeface="Times New Roman" panose="02020603050405020304" pitchFamily="18" charset="0"/>
                          <a:cs typeface="Segoe UI Emoji" panose="020B0502040204020203" pitchFamily="34" charset="0"/>
                        </a:rPr>
                        <a:t>♦</a:t>
                      </a:r>
                      <a:endParaRPr lang="en-NZ" sz="1700" b="0" i="0" u="none" strike="noStrike">
                        <a:effectLst/>
                        <a:latin typeface="Arial" panose="020B0604020202020204" pitchFamily="34" charset="0"/>
                      </a:endParaRPr>
                    </a:p>
                  </a:txBody>
                  <a:tcPr marL="65663" marR="65663" marT="9120" marB="0" anchor="ctr">
                    <a:lnL w="12700" cap="flat" cmpd="sng" algn="ctr">
                      <a:solidFill>
                        <a:srgbClr val="7F7F7F"/>
                      </a:solidFill>
                      <a:prstDash val="solid"/>
                      <a:round/>
                      <a:headEnd type="none" w="med" len="med"/>
                      <a:tailEnd type="none" w="med" len="med"/>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92D050"/>
                    </a:solidFill>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extLst>
                  <a:ext uri="{0D108BD9-81ED-4DB2-BD59-A6C34878D82A}">
                    <a16:rowId xmlns:a16="http://schemas.microsoft.com/office/drawing/2014/main" val="3726895755"/>
                  </a:ext>
                </a:extLst>
              </a:tr>
              <a:tr h="207264">
                <a:tc>
                  <a:txBody>
                    <a:bodyPr/>
                    <a:lstStyle/>
                    <a:p>
                      <a:pPr algn="l" fontAlgn="base">
                        <a:lnSpc>
                          <a:spcPct val="107000"/>
                        </a:lnSpc>
                        <a:spcBef>
                          <a:spcPts val="0"/>
                        </a:spcBef>
                        <a:spcAft>
                          <a:spcPts val="800"/>
                        </a:spcAft>
                      </a:pPr>
                      <a:r>
                        <a:rPr lang="en-NZ" sz="1100" b="0" i="0" u="none" strike="noStrike" cap="all">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Survey Brewing Club</a:t>
                      </a:r>
                      <a:endParaRPr lang="en-NZ" sz="1700" b="0" i="0" u="none" strike="noStrike">
                        <a:effectLst/>
                        <a:latin typeface="Arial" panose="020B0604020202020204" pitchFamily="34" charset="0"/>
                      </a:endParaRPr>
                    </a:p>
                  </a:txBody>
                  <a:tcPr marL="65663" marR="65663" marT="9120" marB="0">
                    <a:lnL>
                      <a:noFill/>
                    </a:lnL>
                    <a:lnR w="12700" cap="flat" cmpd="sng" algn="ctr">
                      <a:solidFill>
                        <a:srgbClr val="7F7F7F"/>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ctr"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w="12700" cap="flat" cmpd="sng" algn="ctr">
                      <a:solidFill>
                        <a:srgbClr val="7F7F7F"/>
                      </a:solidFill>
                      <a:prstDash val="solid"/>
                      <a:round/>
                      <a:headEnd type="none" w="med" len="med"/>
                      <a:tailEnd type="none" w="med" len="med"/>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92D050"/>
                    </a:solidFill>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92D050"/>
                    </a:solidFill>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extLst>
                  <a:ext uri="{0D108BD9-81ED-4DB2-BD59-A6C34878D82A}">
                    <a16:rowId xmlns:a16="http://schemas.microsoft.com/office/drawing/2014/main" val="1263767978"/>
                  </a:ext>
                </a:extLst>
              </a:tr>
              <a:tr h="207264">
                <a:tc>
                  <a:txBody>
                    <a:bodyPr/>
                    <a:lstStyle/>
                    <a:p>
                      <a:pPr algn="l" fontAlgn="base">
                        <a:lnSpc>
                          <a:spcPct val="107000"/>
                        </a:lnSpc>
                        <a:spcBef>
                          <a:spcPts val="0"/>
                        </a:spcBef>
                        <a:spcAft>
                          <a:spcPts val="800"/>
                        </a:spcAft>
                      </a:pPr>
                      <a:r>
                        <a:rPr lang="en-NZ" sz="1100" b="0" i="0" u="none" strike="noStrike" cap="all">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BCIS Project Proposal</a:t>
                      </a:r>
                      <a:endParaRPr lang="en-NZ" sz="1700" b="0" i="0" u="none" strike="noStrike">
                        <a:effectLst/>
                        <a:latin typeface="Arial" panose="020B0604020202020204" pitchFamily="34" charset="0"/>
                      </a:endParaRPr>
                    </a:p>
                  </a:txBody>
                  <a:tcPr marL="65663" marR="65663" marT="9120" marB="0">
                    <a:lnL>
                      <a:noFill/>
                    </a:lnL>
                    <a:lnR w="12700" cap="flat" cmpd="sng" algn="ctr">
                      <a:solidFill>
                        <a:srgbClr val="7F7F7F"/>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w="12700" cap="flat" cmpd="sng" algn="ctr">
                      <a:solidFill>
                        <a:srgbClr val="7F7F7F"/>
                      </a:solidFill>
                      <a:prstDash val="solid"/>
                      <a:round/>
                      <a:headEnd type="none" w="med" len="med"/>
                      <a:tailEnd type="none" w="med" len="med"/>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92D050"/>
                    </a:solidFill>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92D050"/>
                    </a:solidFill>
                  </a:tcPr>
                </a:tc>
                <a:tc>
                  <a:txBody>
                    <a:bodyPr/>
                    <a:lstStyle/>
                    <a:p>
                      <a:pPr algn="ctr" fontAlgn="base">
                        <a:lnSpc>
                          <a:spcPct val="107000"/>
                        </a:lnSpc>
                        <a:spcBef>
                          <a:spcPts val="0"/>
                        </a:spcBef>
                        <a:spcAft>
                          <a:spcPts val="800"/>
                        </a:spcAft>
                      </a:pPr>
                      <a:r>
                        <a:rPr lang="en-NZ" sz="1100" b="0" i="0" u="none" strike="noStrike">
                          <a:solidFill>
                            <a:srgbClr val="FF0000"/>
                          </a:solidFill>
                          <a:effectLst/>
                          <a:latin typeface="Times New Roman" panose="02020603050405020304" pitchFamily="18" charset="0"/>
                          <a:ea typeface="Times New Roman" panose="02020603050405020304" pitchFamily="18" charset="0"/>
                          <a:cs typeface="Segoe UI Emoji" panose="020B0502040204020203" pitchFamily="34" charset="0"/>
                        </a:rPr>
                        <a:t>♦</a:t>
                      </a:r>
                      <a:endParaRPr lang="en-NZ" sz="1700" b="0" i="0" u="none" strike="noStrike">
                        <a:effectLst/>
                        <a:latin typeface="Arial" panose="020B0604020202020204" pitchFamily="34" charset="0"/>
                      </a:endParaRPr>
                    </a:p>
                  </a:txBody>
                  <a:tcPr marL="65663" marR="65663" marT="9120" marB="0" anchor="ctr">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92D050"/>
                    </a:solidFill>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extLst>
                  <a:ext uri="{0D108BD9-81ED-4DB2-BD59-A6C34878D82A}">
                    <a16:rowId xmlns:a16="http://schemas.microsoft.com/office/drawing/2014/main" val="138469711"/>
                  </a:ext>
                </a:extLst>
              </a:tr>
              <a:tr h="207264">
                <a:tc>
                  <a:txBody>
                    <a:bodyPr/>
                    <a:lstStyle/>
                    <a:p>
                      <a:pPr algn="l" fontAlgn="base">
                        <a:lnSpc>
                          <a:spcPct val="107000"/>
                        </a:lnSpc>
                        <a:spcBef>
                          <a:spcPts val="0"/>
                        </a:spcBef>
                        <a:spcAft>
                          <a:spcPts val="800"/>
                        </a:spcAft>
                      </a:pPr>
                      <a:r>
                        <a:rPr lang="en-NZ" sz="1100" b="0" i="0" u="none" strike="noStrike" cap="all">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Research/Define Requirements</a:t>
                      </a:r>
                      <a:endParaRPr lang="en-NZ" sz="1700" b="0" i="0" u="none" strike="noStrike">
                        <a:effectLst/>
                        <a:latin typeface="Arial" panose="020B0604020202020204" pitchFamily="34" charset="0"/>
                      </a:endParaRPr>
                    </a:p>
                  </a:txBody>
                  <a:tcPr marL="65663" marR="65663" marT="9120" marB="0">
                    <a:lnL>
                      <a:noFill/>
                    </a:lnL>
                    <a:lnR w="12700" cap="flat" cmpd="sng" algn="ctr">
                      <a:solidFill>
                        <a:srgbClr val="7F7F7F"/>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w="12700" cap="flat" cmpd="sng" algn="ctr">
                      <a:solidFill>
                        <a:srgbClr val="7F7F7F"/>
                      </a:solidFill>
                      <a:prstDash val="solid"/>
                      <a:round/>
                      <a:headEnd type="none" w="med" len="med"/>
                      <a:tailEnd type="none" w="med" len="med"/>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92D050"/>
                    </a:solidFill>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92D050"/>
                    </a:solidFill>
                  </a:tcPr>
                </a:tc>
                <a:tc>
                  <a:txBody>
                    <a:bodyPr/>
                    <a:lstStyle/>
                    <a:p>
                      <a:pPr algn="ctr" fontAlgn="base">
                        <a:lnSpc>
                          <a:spcPct val="107000"/>
                        </a:lnSpc>
                        <a:spcBef>
                          <a:spcPts val="0"/>
                        </a:spcBef>
                        <a:spcAft>
                          <a:spcPts val="800"/>
                        </a:spcAft>
                      </a:pPr>
                      <a:r>
                        <a:rPr lang="en-NZ" sz="1100" b="0" i="0" u="none" strike="noStrike">
                          <a:solidFill>
                            <a:srgbClr val="FF0000"/>
                          </a:solidFill>
                          <a:effectLst/>
                          <a:latin typeface="Times New Roman" panose="02020603050405020304" pitchFamily="18" charset="0"/>
                          <a:ea typeface="Times New Roman" panose="02020603050405020304" pitchFamily="18" charset="0"/>
                          <a:cs typeface="Segoe UI Emoji" panose="020B0502040204020203" pitchFamily="34" charset="0"/>
                        </a:rPr>
                        <a:t>♦</a:t>
                      </a:r>
                      <a:endParaRPr lang="en-NZ" sz="1700" b="0" i="0" u="none" strike="noStrike">
                        <a:effectLst/>
                        <a:latin typeface="Arial" panose="020B0604020202020204" pitchFamily="34" charset="0"/>
                      </a:endParaRPr>
                    </a:p>
                  </a:txBody>
                  <a:tcPr marL="65663" marR="65663" marT="9120" marB="0" anchor="ctr">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92D050"/>
                    </a:solidFill>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extLst>
                  <a:ext uri="{0D108BD9-81ED-4DB2-BD59-A6C34878D82A}">
                    <a16:rowId xmlns:a16="http://schemas.microsoft.com/office/drawing/2014/main" val="1164652432"/>
                  </a:ext>
                </a:extLst>
              </a:tr>
              <a:tr h="207264">
                <a:tc>
                  <a:txBody>
                    <a:bodyPr/>
                    <a:lstStyle/>
                    <a:p>
                      <a:pPr algn="l" fontAlgn="base">
                        <a:lnSpc>
                          <a:spcPct val="107000"/>
                        </a:lnSpc>
                        <a:spcBef>
                          <a:spcPts val="0"/>
                        </a:spcBef>
                        <a:spcAft>
                          <a:spcPts val="800"/>
                        </a:spcAft>
                      </a:pPr>
                      <a:r>
                        <a:rPr lang="en-NZ" sz="1100" b="0" i="0" u="none" strike="noStrike" cap="all">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BCIS Upskilling</a:t>
                      </a:r>
                      <a:endParaRPr lang="en-NZ" sz="1700" b="0" i="0" u="none" strike="noStrike">
                        <a:effectLst/>
                        <a:latin typeface="Arial" panose="020B0604020202020204" pitchFamily="34" charset="0"/>
                      </a:endParaRPr>
                    </a:p>
                  </a:txBody>
                  <a:tcPr marL="65663" marR="65663" marT="9120" marB="0">
                    <a:lnL>
                      <a:noFill/>
                    </a:lnL>
                    <a:lnR w="12700" cap="flat" cmpd="sng" algn="ctr">
                      <a:solidFill>
                        <a:srgbClr val="7F7F7F"/>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w="12700" cap="flat" cmpd="sng" algn="ctr">
                      <a:solidFill>
                        <a:srgbClr val="7F7F7F"/>
                      </a:solidFill>
                      <a:prstDash val="solid"/>
                      <a:round/>
                      <a:headEnd type="none" w="med" len="med"/>
                      <a:tailEnd type="none" w="med" len="med"/>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FFFF00"/>
                    </a:solidFill>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FFFF00"/>
                    </a:solidFill>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FFFF00"/>
                    </a:solidFill>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extLst>
                  <a:ext uri="{0D108BD9-81ED-4DB2-BD59-A6C34878D82A}">
                    <a16:rowId xmlns:a16="http://schemas.microsoft.com/office/drawing/2014/main" val="2479986407"/>
                  </a:ext>
                </a:extLst>
              </a:tr>
              <a:tr h="207264">
                <a:tc>
                  <a:txBody>
                    <a:bodyPr/>
                    <a:lstStyle/>
                    <a:p>
                      <a:pPr algn="l" fontAlgn="base">
                        <a:lnSpc>
                          <a:spcPct val="107000"/>
                        </a:lnSpc>
                        <a:spcBef>
                          <a:spcPts val="0"/>
                        </a:spcBef>
                        <a:spcAft>
                          <a:spcPts val="800"/>
                        </a:spcAft>
                      </a:pPr>
                      <a:r>
                        <a:rPr lang="en-NZ" sz="1100" b="0" i="0" u="none" strike="noStrike" cap="all">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Select &amp; Order Parts</a:t>
                      </a:r>
                      <a:endParaRPr lang="en-NZ" sz="1700" b="0" i="0" u="none" strike="noStrike">
                        <a:effectLst/>
                        <a:latin typeface="Arial" panose="020B0604020202020204" pitchFamily="34" charset="0"/>
                      </a:endParaRPr>
                    </a:p>
                  </a:txBody>
                  <a:tcPr marL="65663" marR="65663" marT="9120" marB="0">
                    <a:lnL>
                      <a:noFill/>
                    </a:lnL>
                    <a:lnR w="12700" cap="flat" cmpd="sng" algn="ctr">
                      <a:solidFill>
                        <a:srgbClr val="7F7F7F"/>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w="12700" cap="flat" cmpd="sng" algn="ctr">
                      <a:solidFill>
                        <a:srgbClr val="7F7F7F"/>
                      </a:solidFill>
                      <a:prstDash val="solid"/>
                      <a:round/>
                      <a:headEnd type="none" w="med" len="med"/>
                      <a:tailEnd type="none" w="med" len="med"/>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FFFF00"/>
                    </a:solidFill>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FFFF00"/>
                    </a:solidFill>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extLst>
                  <a:ext uri="{0D108BD9-81ED-4DB2-BD59-A6C34878D82A}">
                    <a16:rowId xmlns:a16="http://schemas.microsoft.com/office/drawing/2014/main" val="4091615846"/>
                  </a:ext>
                </a:extLst>
              </a:tr>
              <a:tr h="207264">
                <a:tc>
                  <a:txBody>
                    <a:bodyPr/>
                    <a:lstStyle/>
                    <a:p>
                      <a:pPr algn="l" fontAlgn="base">
                        <a:lnSpc>
                          <a:spcPct val="107000"/>
                        </a:lnSpc>
                        <a:spcBef>
                          <a:spcPts val="0"/>
                        </a:spcBef>
                        <a:spcAft>
                          <a:spcPts val="800"/>
                        </a:spcAft>
                      </a:pPr>
                      <a:r>
                        <a:rPr lang="en-NZ" sz="1100" b="0" i="0" u="none" strike="noStrike" cap="all">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Experimentation</a:t>
                      </a:r>
                      <a:endParaRPr lang="en-NZ" sz="1700" b="0" i="0" u="none" strike="noStrike">
                        <a:effectLst/>
                        <a:latin typeface="Arial" panose="020B0604020202020204" pitchFamily="34" charset="0"/>
                      </a:endParaRPr>
                    </a:p>
                  </a:txBody>
                  <a:tcPr marL="65663" marR="65663" marT="9120" marB="0">
                    <a:lnL>
                      <a:noFill/>
                    </a:lnL>
                    <a:lnR w="12700" cap="flat" cmpd="sng" algn="ctr">
                      <a:solidFill>
                        <a:srgbClr val="7F7F7F"/>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w="12700" cap="flat" cmpd="sng" algn="ctr">
                      <a:solidFill>
                        <a:srgbClr val="7F7F7F"/>
                      </a:solidFill>
                      <a:prstDash val="solid"/>
                      <a:round/>
                      <a:headEnd type="none" w="med" len="med"/>
                      <a:tailEnd type="none" w="med" len="med"/>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92D050"/>
                    </a:solidFill>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92D050"/>
                    </a:solidFill>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extLst>
                  <a:ext uri="{0D108BD9-81ED-4DB2-BD59-A6C34878D82A}">
                    <a16:rowId xmlns:a16="http://schemas.microsoft.com/office/drawing/2014/main" val="427696568"/>
                  </a:ext>
                </a:extLst>
              </a:tr>
              <a:tr h="207264">
                <a:tc>
                  <a:txBody>
                    <a:bodyPr/>
                    <a:lstStyle/>
                    <a:p>
                      <a:pPr algn="l" fontAlgn="base">
                        <a:lnSpc>
                          <a:spcPct val="107000"/>
                        </a:lnSpc>
                        <a:spcBef>
                          <a:spcPts val="0"/>
                        </a:spcBef>
                        <a:spcAft>
                          <a:spcPts val="800"/>
                        </a:spcAft>
                      </a:pPr>
                      <a:r>
                        <a:rPr lang="en-NZ" sz="1100" b="0" i="0" u="none" strike="noStrike" cap="all">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Schematics</a:t>
                      </a:r>
                      <a:endParaRPr lang="en-NZ" sz="1700" b="0" i="0" u="none" strike="noStrike">
                        <a:effectLst/>
                        <a:latin typeface="Arial" panose="020B0604020202020204" pitchFamily="34" charset="0"/>
                      </a:endParaRPr>
                    </a:p>
                  </a:txBody>
                  <a:tcPr marL="65663" marR="65663" marT="9120" marB="0">
                    <a:lnL>
                      <a:noFill/>
                    </a:lnL>
                    <a:lnR w="12700" cap="flat" cmpd="sng" algn="ctr">
                      <a:solidFill>
                        <a:srgbClr val="7F7F7F"/>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w="12700" cap="flat" cmpd="sng" algn="ctr">
                      <a:solidFill>
                        <a:srgbClr val="7F7F7F"/>
                      </a:solidFill>
                      <a:prstDash val="solid"/>
                      <a:round/>
                      <a:headEnd type="none" w="med" len="med"/>
                      <a:tailEnd type="none" w="med" len="med"/>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FFFF00"/>
                    </a:solidFill>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extLst>
                  <a:ext uri="{0D108BD9-81ED-4DB2-BD59-A6C34878D82A}">
                    <a16:rowId xmlns:a16="http://schemas.microsoft.com/office/drawing/2014/main" val="2714539957"/>
                  </a:ext>
                </a:extLst>
              </a:tr>
              <a:tr h="207264">
                <a:tc>
                  <a:txBody>
                    <a:bodyPr/>
                    <a:lstStyle/>
                    <a:p>
                      <a:pPr algn="l" fontAlgn="base">
                        <a:lnSpc>
                          <a:spcPct val="107000"/>
                        </a:lnSpc>
                        <a:spcBef>
                          <a:spcPts val="0"/>
                        </a:spcBef>
                        <a:spcAft>
                          <a:spcPts val="800"/>
                        </a:spcAft>
                      </a:pPr>
                      <a:r>
                        <a:rPr lang="en-NZ" sz="1100" b="0" i="0" u="none" strike="noStrike" cap="all">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Interim Review &amp; Presentation</a:t>
                      </a:r>
                      <a:endParaRPr lang="en-NZ" sz="1700" b="0" i="0" u="none" strike="noStrike">
                        <a:effectLst/>
                        <a:latin typeface="Arial" panose="020B0604020202020204" pitchFamily="34" charset="0"/>
                      </a:endParaRPr>
                    </a:p>
                  </a:txBody>
                  <a:tcPr marL="65663" marR="65663" marT="9120" marB="0">
                    <a:lnL>
                      <a:noFill/>
                    </a:lnL>
                    <a:lnR w="12700" cap="flat" cmpd="sng" algn="ctr">
                      <a:solidFill>
                        <a:srgbClr val="7F7F7F"/>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w="12700" cap="flat" cmpd="sng" algn="ctr">
                      <a:solidFill>
                        <a:srgbClr val="7F7F7F"/>
                      </a:solidFill>
                      <a:prstDash val="solid"/>
                      <a:round/>
                      <a:headEnd type="none" w="med" len="med"/>
                      <a:tailEnd type="none" w="med" len="med"/>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ctr" fontAlgn="base">
                        <a:lnSpc>
                          <a:spcPct val="107000"/>
                        </a:lnSpc>
                        <a:spcBef>
                          <a:spcPts val="0"/>
                        </a:spcBef>
                        <a:spcAft>
                          <a:spcPts val="800"/>
                        </a:spcAft>
                      </a:pPr>
                      <a:r>
                        <a:rPr lang="en-NZ" sz="1100" b="0" i="0" u="none" strike="noStrike">
                          <a:solidFill>
                            <a:srgbClr val="FF0000"/>
                          </a:solidFill>
                          <a:effectLst/>
                          <a:latin typeface="Times New Roman" panose="02020603050405020304" pitchFamily="18" charset="0"/>
                          <a:ea typeface="Times New Roman" panose="02020603050405020304" pitchFamily="18" charset="0"/>
                          <a:cs typeface="Segoe UI Emoji" panose="020B0502040204020203" pitchFamily="34" charset="0"/>
                        </a:rPr>
                        <a:t>♦</a:t>
                      </a:r>
                      <a:endParaRPr lang="en-NZ" sz="1700" b="0" i="0" u="none" strike="noStrike">
                        <a:effectLst/>
                        <a:latin typeface="Arial" panose="020B0604020202020204" pitchFamily="34" charset="0"/>
                      </a:endParaRPr>
                    </a:p>
                  </a:txBody>
                  <a:tcPr marL="65663" marR="65663" marT="9120" marB="0" anchor="ctr">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FF0000"/>
                    </a:solidFill>
                  </a:tcPr>
                </a:tc>
                <a:tc>
                  <a:txBody>
                    <a:bodyPr/>
                    <a:lstStyle/>
                    <a:p>
                      <a:pPr algn="l" fontAlgn="ctr">
                        <a:spcBef>
                          <a:spcPts val="0"/>
                        </a:spcBef>
                        <a:spcAft>
                          <a:spcPts val="0"/>
                        </a:spcAft>
                      </a:pPr>
                      <a:endParaRPr lang="en-NZ" sz="1700" b="0" i="0" u="none" strike="noStrike">
                        <a:effectLst/>
                        <a:latin typeface="Arial" panose="020B0604020202020204" pitchFamily="34" charset="0"/>
                      </a:endParaRPr>
                    </a:p>
                  </a:txBody>
                  <a:tcPr marL="65663" marR="65663" marT="9120" marB="0" anchor="ctr">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extLst>
                  <a:ext uri="{0D108BD9-81ED-4DB2-BD59-A6C34878D82A}">
                    <a16:rowId xmlns:a16="http://schemas.microsoft.com/office/drawing/2014/main" val="2844685975"/>
                  </a:ext>
                </a:extLst>
              </a:tr>
              <a:tr h="207264">
                <a:tc>
                  <a:txBody>
                    <a:bodyPr/>
                    <a:lstStyle/>
                    <a:p>
                      <a:pPr algn="l" fontAlgn="base">
                        <a:lnSpc>
                          <a:spcPct val="107000"/>
                        </a:lnSpc>
                        <a:spcBef>
                          <a:spcPts val="0"/>
                        </a:spcBef>
                        <a:spcAft>
                          <a:spcPts val="800"/>
                        </a:spcAft>
                      </a:pPr>
                      <a:r>
                        <a:rPr lang="en-NZ" sz="1100" b="0" i="0" u="none" strike="noStrike" cap="all">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PCB design</a:t>
                      </a:r>
                      <a:endParaRPr lang="en-NZ" sz="1700" b="0" i="0" u="none" strike="noStrike">
                        <a:effectLst/>
                        <a:latin typeface="Arial" panose="020B0604020202020204" pitchFamily="34" charset="0"/>
                      </a:endParaRPr>
                    </a:p>
                  </a:txBody>
                  <a:tcPr marL="65663" marR="65663" marT="9120" marB="0">
                    <a:lnL>
                      <a:noFill/>
                    </a:lnL>
                    <a:lnR w="12700" cap="flat" cmpd="sng" algn="ctr">
                      <a:solidFill>
                        <a:srgbClr val="7F7F7F"/>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w="12700" cap="flat" cmpd="sng" algn="ctr">
                      <a:solidFill>
                        <a:srgbClr val="7F7F7F"/>
                      </a:solidFill>
                      <a:prstDash val="solid"/>
                      <a:round/>
                      <a:headEnd type="none" w="med" len="med"/>
                      <a:tailEnd type="none" w="med" len="med"/>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FF0000"/>
                    </a:solidFill>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FF0000"/>
                    </a:solidFill>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extLst>
                  <a:ext uri="{0D108BD9-81ED-4DB2-BD59-A6C34878D82A}">
                    <a16:rowId xmlns:a16="http://schemas.microsoft.com/office/drawing/2014/main" val="2285676938"/>
                  </a:ext>
                </a:extLst>
              </a:tr>
              <a:tr h="207264">
                <a:tc>
                  <a:txBody>
                    <a:bodyPr/>
                    <a:lstStyle/>
                    <a:p>
                      <a:pPr algn="l" fontAlgn="base">
                        <a:lnSpc>
                          <a:spcPct val="107000"/>
                        </a:lnSpc>
                        <a:spcBef>
                          <a:spcPts val="0"/>
                        </a:spcBef>
                        <a:spcAft>
                          <a:spcPts val="800"/>
                        </a:spcAft>
                      </a:pPr>
                      <a:r>
                        <a:rPr lang="en-NZ" sz="1100" b="0" i="0" u="none" strike="noStrike" cap="all">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Develop Software app</a:t>
                      </a:r>
                      <a:endParaRPr lang="en-NZ" sz="1700" b="0" i="0" u="none" strike="noStrike">
                        <a:effectLst/>
                        <a:latin typeface="Arial" panose="020B0604020202020204" pitchFamily="34" charset="0"/>
                      </a:endParaRPr>
                    </a:p>
                  </a:txBody>
                  <a:tcPr marL="65663" marR="65663" marT="9120" marB="0">
                    <a:lnL>
                      <a:noFill/>
                    </a:lnL>
                    <a:lnR w="12700" cap="flat" cmpd="sng" algn="ctr">
                      <a:solidFill>
                        <a:srgbClr val="7F7F7F"/>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w="12700" cap="flat" cmpd="sng" algn="ctr">
                      <a:solidFill>
                        <a:srgbClr val="7F7F7F"/>
                      </a:solidFill>
                      <a:prstDash val="solid"/>
                      <a:round/>
                      <a:headEnd type="none" w="med" len="med"/>
                      <a:tailEnd type="none" w="med" len="med"/>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FF0000"/>
                    </a:solidFill>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FF0000"/>
                    </a:solidFill>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extLst>
                  <a:ext uri="{0D108BD9-81ED-4DB2-BD59-A6C34878D82A}">
                    <a16:rowId xmlns:a16="http://schemas.microsoft.com/office/drawing/2014/main" val="137714840"/>
                  </a:ext>
                </a:extLst>
              </a:tr>
              <a:tr h="207264">
                <a:tc>
                  <a:txBody>
                    <a:bodyPr/>
                    <a:lstStyle/>
                    <a:p>
                      <a:pPr algn="l" fontAlgn="base">
                        <a:lnSpc>
                          <a:spcPct val="107000"/>
                        </a:lnSpc>
                        <a:spcBef>
                          <a:spcPts val="0"/>
                        </a:spcBef>
                        <a:spcAft>
                          <a:spcPts val="800"/>
                        </a:spcAft>
                      </a:pPr>
                      <a:r>
                        <a:rPr lang="en-NZ" sz="1100" b="0" i="0" u="none" strike="noStrike" cap="all">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Program Microcontroller</a:t>
                      </a:r>
                      <a:endParaRPr lang="en-NZ" sz="1700" b="0" i="0" u="none" strike="noStrike">
                        <a:effectLst/>
                        <a:latin typeface="Arial" panose="020B0604020202020204" pitchFamily="34" charset="0"/>
                      </a:endParaRPr>
                    </a:p>
                  </a:txBody>
                  <a:tcPr marL="65663" marR="65663" marT="9120" marB="0">
                    <a:lnL>
                      <a:noFill/>
                    </a:lnL>
                    <a:lnR w="12700" cap="flat" cmpd="sng" algn="ctr">
                      <a:solidFill>
                        <a:srgbClr val="7F7F7F"/>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w="12700" cap="flat" cmpd="sng" algn="ctr">
                      <a:solidFill>
                        <a:srgbClr val="7F7F7F"/>
                      </a:solidFill>
                      <a:prstDash val="solid"/>
                      <a:round/>
                      <a:headEnd type="none" w="med" len="med"/>
                      <a:tailEnd type="none" w="med" len="med"/>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D9D9D9"/>
                    </a:solidFill>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D9D9D9"/>
                    </a:solidFill>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extLst>
                  <a:ext uri="{0D108BD9-81ED-4DB2-BD59-A6C34878D82A}">
                    <a16:rowId xmlns:a16="http://schemas.microsoft.com/office/drawing/2014/main" val="4122393946"/>
                  </a:ext>
                </a:extLst>
              </a:tr>
              <a:tr h="207264">
                <a:tc>
                  <a:txBody>
                    <a:bodyPr/>
                    <a:lstStyle/>
                    <a:p>
                      <a:pPr algn="l" fontAlgn="base">
                        <a:lnSpc>
                          <a:spcPct val="107000"/>
                        </a:lnSpc>
                        <a:spcBef>
                          <a:spcPts val="0"/>
                        </a:spcBef>
                        <a:spcAft>
                          <a:spcPts val="800"/>
                        </a:spcAft>
                      </a:pPr>
                      <a:r>
                        <a:rPr lang="en-NZ" sz="1100" b="0" i="0" u="none" strike="noStrike" cap="all">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Build, test &amp; development</a:t>
                      </a:r>
                      <a:endParaRPr lang="en-NZ" sz="1700" b="0" i="0" u="none" strike="noStrike">
                        <a:effectLst/>
                        <a:latin typeface="Arial" panose="020B0604020202020204" pitchFamily="34" charset="0"/>
                      </a:endParaRPr>
                    </a:p>
                  </a:txBody>
                  <a:tcPr marL="65663" marR="65663" marT="9120" marB="0">
                    <a:lnL>
                      <a:noFill/>
                    </a:lnL>
                    <a:lnR w="12700" cap="flat" cmpd="sng" algn="ctr">
                      <a:solidFill>
                        <a:srgbClr val="7F7F7F"/>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w="12700" cap="flat" cmpd="sng" algn="ctr">
                      <a:solidFill>
                        <a:srgbClr val="7F7F7F"/>
                      </a:solidFill>
                      <a:prstDash val="solid"/>
                      <a:round/>
                      <a:headEnd type="none" w="med" len="med"/>
                      <a:tailEnd type="none" w="med" len="med"/>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D9D9D9"/>
                    </a:solidFill>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D9D9D9"/>
                    </a:solidFill>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D9D9D9"/>
                    </a:solidFill>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extLst>
                  <a:ext uri="{0D108BD9-81ED-4DB2-BD59-A6C34878D82A}">
                    <a16:rowId xmlns:a16="http://schemas.microsoft.com/office/drawing/2014/main" val="3408042624"/>
                  </a:ext>
                </a:extLst>
              </a:tr>
              <a:tr h="207264">
                <a:tc>
                  <a:txBody>
                    <a:bodyPr/>
                    <a:lstStyle/>
                    <a:p>
                      <a:pPr algn="l" fontAlgn="base">
                        <a:lnSpc>
                          <a:spcPct val="107000"/>
                        </a:lnSpc>
                        <a:spcBef>
                          <a:spcPts val="0"/>
                        </a:spcBef>
                        <a:spcAft>
                          <a:spcPts val="800"/>
                        </a:spcAft>
                      </a:pPr>
                      <a:r>
                        <a:rPr lang="en-NZ" sz="1100" b="0" i="0" u="none" strike="noStrike" cap="all">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Revise App</a:t>
                      </a:r>
                      <a:endParaRPr lang="en-NZ" sz="1700" b="0" i="0" u="none" strike="noStrike">
                        <a:effectLst/>
                        <a:latin typeface="Arial" panose="020B0604020202020204" pitchFamily="34" charset="0"/>
                      </a:endParaRPr>
                    </a:p>
                  </a:txBody>
                  <a:tcPr marL="65663" marR="65663" marT="9120" marB="0">
                    <a:lnL>
                      <a:noFill/>
                    </a:lnL>
                    <a:lnR w="12700" cap="flat" cmpd="sng" algn="ctr">
                      <a:solidFill>
                        <a:srgbClr val="7F7F7F"/>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w="12700" cap="flat" cmpd="sng" algn="ctr">
                      <a:solidFill>
                        <a:srgbClr val="7F7F7F"/>
                      </a:solidFill>
                      <a:prstDash val="solid"/>
                      <a:round/>
                      <a:headEnd type="none" w="med" len="med"/>
                      <a:tailEnd type="none" w="med" len="med"/>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D9D9D9"/>
                    </a:solidFill>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extLst>
                  <a:ext uri="{0D108BD9-81ED-4DB2-BD59-A6C34878D82A}">
                    <a16:rowId xmlns:a16="http://schemas.microsoft.com/office/drawing/2014/main" val="3059450884"/>
                  </a:ext>
                </a:extLst>
              </a:tr>
              <a:tr h="207264">
                <a:tc>
                  <a:txBody>
                    <a:bodyPr/>
                    <a:lstStyle/>
                    <a:p>
                      <a:pPr algn="l" fontAlgn="base">
                        <a:lnSpc>
                          <a:spcPct val="107000"/>
                        </a:lnSpc>
                        <a:spcBef>
                          <a:spcPts val="0"/>
                        </a:spcBef>
                        <a:spcAft>
                          <a:spcPts val="800"/>
                        </a:spcAft>
                      </a:pPr>
                      <a:r>
                        <a:rPr lang="en-NZ" sz="1100" b="0" i="0" u="none" strike="noStrike" cap="all">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Report writing &amp; documentation</a:t>
                      </a:r>
                      <a:endParaRPr lang="en-NZ" sz="1700" b="0" i="0" u="none" strike="noStrike">
                        <a:effectLst/>
                        <a:latin typeface="Arial" panose="020B0604020202020204" pitchFamily="34" charset="0"/>
                      </a:endParaRPr>
                    </a:p>
                  </a:txBody>
                  <a:tcPr marL="65663" marR="65663" marT="9120" marB="0">
                    <a:lnL>
                      <a:noFill/>
                    </a:lnL>
                    <a:lnR w="12700" cap="flat" cmpd="sng" algn="ctr">
                      <a:solidFill>
                        <a:srgbClr val="7F7F7F"/>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w="12700" cap="flat" cmpd="sng" algn="ctr">
                      <a:solidFill>
                        <a:srgbClr val="7F7F7F"/>
                      </a:solidFill>
                      <a:prstDash val="solid"/>
                      <a:round/>
                      <a:headEnd type="none" w="med" len="med"/>
                      <a:tailEnd type="none" w="med" len="med"/>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D9D9D9"/>
                    </a:solidFill>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D9D9D9"/>
                    </a:solidFill>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extLst>
                  <a:ext uri="{0D108BD9-81ED-4DB2-BD59-A6C34878D82A}">
                    <a16:rowId xmlns:a16="http://schemas.microsoft.com/office/drawing/2014/main" val="370114951"/>
                  </a:ext>
                </a:extLst>
              </a:tr>
              <a:tr h="207264">
                <a:tc>
                  <a:txBody>
                    <a:bodyPr/>
                    <a:lstStyle/>
                    <a:p>
                      <a:pPr algn="l" fontAlgn="base">
                        <a:lnSpc>
                          <a:spcPct val="107000"/>
                        </a:lnSpc>
                        <a:spcBef>
                          <a:spcPts val="0"/>
                        </a:spcBef>
                        <a:spcAft>
                          <a:spcPts val="800"/>
                        </a:spcAft>
                      </a:pPr>
                      <a:r>
                        <a:rPr lang="en-NZ" sz="1100" b="0" i="0" u="none" strike="noStrike" cap="all">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Implementation &amp; Validation</a:t>
                      </a:r>
                      <a:endParaRPr lang="en-NZ" sz="1700" b="0" i="0" u="none" strike="noStrike">
                        <a:effectLst/>
                        <a:latin typeface="Arial" panose="020B0604020202020204" pitchFamily="34" charset="0"/>
                      </a:endParaRPr>
                    </a:p>
                  </a:txBody>
                  <a:tcPr marL="65663" marR="65663" marT="9120" marB="0">
                    <a:lnL>
                      <a:noFill/>
                    </a:lnL>
                    <a:lnR w="12700" cap="flat" cmpd="sng" algn="ctr">
                      <a:solidFill>
                        <a:srgbClr val="7F7F7F"/>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w="12700" cap="flat" cmpd="sng" algn="ctr">
                      <a:solidFill>
                        <a:srgbClr val="7F7F7F"/>
                      </a:solidFill>
                      <a:prstDash val="solid"/>
                      <a:round/>
                      <a:headEnd type="none" w="med" len="med"/>
                      <a:tailEnd type="none" w="med" len="med"/>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D9D9D9"/>
                    </a:solidFill>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extLst>
                  <a:ext uri="{0D108BD9-81ED-4DB2-BD59-A6C34878D82A}">
                    <a16:rowId xmlns:a16="http://schemas.microsoft.com/office/drawing/2014/main" val="333572980"/>
                  </a:ext>
                </a:extLst>
              </a:tr>
              <a:tr h="207264">
                <a:tc>
                  <a:txBody>
                    <a:bodyPr/>
                    <a:lstStyle/>
                    <a:p>
                      <a:pPr algn="l" fontAlgn="base">
                        <a:lnSpc>
                          <a:spcPct val="107000"/>
                        </a:lnSpc>
                        <a:spcBef>
                          <a:spcPts val="0"/>
                        </a:spcBef>
                        <a:spcAft>
                          <a:spcPts val="800"/>
                        </a:spcAft>
                      </a:pPr>
                      <a:r>
                        <a:rPr lang="en-NZ" sz="1100" b="0" i="0" u="none" strike="noStrike" cap="all">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Project Demonstration</a:t>
                      </a:r>
                      <a:endParaRPr lang="en-NZ" sz="1700" b="0" i="0" u="none" strike="noStrike">
                        <a:effectLst/>
                        <a:latin typeface="Arial" panose="020B0604020202020204" pitchFamily="34" charset="0"/>
                      </a:endParaRPr>
                    </a:p>
                  </a:txBody>
                  <a:tcPr marL="65663" marR="65663" marT="9120" marB="0">
                    <a:lnL>
                      <a:noFill/>
                    </a:lnL>
                    <a:lnR w="12700" cap="flat" cmpd="sng" algn="ctr">
                      <a:solidFill>
                        <a:srgbClr val="7F7F7F"/>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w="12700" cap="flat" cmpd="sng" algn="ctr">
                      <a:solidFill>
                        <a:srgbClr val="7F7F7F"/>
                      </a:solidFill>
                      <a:prstDash val="solid"/>
                      <a:round/>
                      <a:headEnd type="none" w="med" len="med"/>
                      <a:tailEnd type="none" w="med" len="med"/>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D9D9D9"/>
                    </a:solidFill>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extLst>
                  <a:ext uri="{0D108BD9-81ED-4DB2-BD59-A6C34878D82A}">
                    <a16:rowId xmlns:a16="http://schemas.microsoft.com/office/drawing/2014/main" val="2560114965"/>
                  </a:ext>
                </a:extLst>
              </a:tr>
              <a:tr h="207264">
                <a:tc>
                  <a:txBody>
                    <a:bodyPr/>
                    <a:lstStyle/>
                    <a:p>
                      <a:pPr algn="l" fontAlgn="base">
                        <a:lnSpc>
                          <a:spcPct val="107000"/>
                        </a:lnSpc>
                        <a:spcBef>
                          <a:spcPts val="0"/>
                        </a:spcBef>
                        <a:spcAft>
                          <a:spcPts val="800"/>
                        </a:spcAft>
                      </a:pPr>
                      <a:r>
                        <a:rPr lang="en-NZ" sz="1100" b="0" i="0" u="none" strike="noStrike" cap="all">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Poster Presentation</a:t>
                      </a:r>
                      <a:endParaRPr lang="en-NZ" sz="1700" b="0" i="0" u="none" strike="noStrike">
                        <a:effectLst/>
                        <a:latin typeface="Arial" panose="020B0604020202020204" pitchFamily="34" charset="0"/>
                      </a:endParaRPr>
                    </a:p>
                  </a:txBody>
                  <a:tcPr marL="65663" marR="65663" marT="9120" marB="0">
                    <a:lnL>
                      <a:noFill/>
                    </a:lnL>
                    <a:lnR w="12700" cap="flat" cmpd="sng" algn="ctr">
                      <a:solidFill>
                        <a:srgbClr val="7F7F7F"/>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w="12700" cap="flat" cmpd="sng" algn="ctr">
                      <a:solidFill>
                        <a:srgbClr val="7F7F7F"/>
                      </a:solidFill>
                      <a:prstDash val="solid"/>
                      <a:round/>
                      <a:headEnd type="none" w="med" len="med"/>
                      <a:tailEnd type="none" w="med" len="med"/>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D9D9D9"/>
                    </a:solidFill>
                  </a:tcPr>
                </a:tc>
                <a:tc>
                  <a:txBody>
                    <a:bodyPr/>
                    <a:lstStyle/>
                    <a:p>
                      <a:pPr algn="ctr" fontAlgn="base">
                        <a:lnSpc>
                          <a:spcPct val="107000"/>
                        </a:lnSpc>
                        <a:spcBef>
                          <a:spcPts val="0"/>
                        </a:spcBef>
                        <a:spcAft>
                          <a:spcPts val="800"/>
                        </a:spcAft>
                      </a:pPr>
                      <a:r>
                        <a:rPr lang="en-NZ" sz="1100" b="0" i="0" u="none" strike="noStrike">
                          <a:solidFill>
                            <a:srgbClr val="FF0000"/>
                          </a:solidFill>
                          <a:effectLst/>
                          <a:latin typeface="Times New Roman" panose="02020603050405020304" pitchFamily="18" charset="0"/>
                          <a:ea typeface="Times New Roman" panose="02020603050405020304" pitchFamily="18" charset="0"/>
                          <a:cs typeface="Segoe UI Emoji" panose="020B0502040204020203" pitchFamily="34" charset="0"/>
                        </a:rPr>
                        <a:t>♦</a:t>
                      </a:r>
                      <a:endParaRPr lang="en-NZ" sz="1700" b="0" i="0" u="none" strike="noStrike">
                        <a:effectLst/>
                        <a:latin typeface="Arial" panose="020B0604020202020204" pitchFamily="34" charset="0"/>
                      </a:endParaRPr>
                    </a:p>
                  </a:txBody>
                  <a:tcPr marL="65663" marR="65663" marT="9120" marB="0" anchor="ctr">
                    <a:lnL>
                      <a:noFill/>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D9D9D9"/>
                    </a:solidFill>
                  </a:tcPr>
                </a:tc>
                <a:extLst>
                  <a:ext uri="{0D108BD9-81ED-4DB2-BD59-A6C34878D82A}">
                    <a16:rowId xmlns:a16="http://schemas.microsoft.com/office/drawing/2014/main" val="1869019267"/>
                  </a:ext>
                </a:extLst>
              </a:tr>
              <a:tr h="207264">
                <a:tc>
                  <a:txBody>
                    <a:bodyPr/>
                    <a:lstStyle/>
                    <a:p>
                      <a:pPr algn="l" fontAlgn="base">
                        <a:lnSpc>
                          <a:spcPct val="107000"/>
                        </a:lnSpc>
                        <a:spcBef>
                          <a:spcPts val="0"/>
                        </a:spcBef>
                        <a:spcAft>
                          <a:spcPts val="800"/>
                        </a:spcAft>
                      </a:pPr>
                      <a:r>
                        <a:rPr lang="en-NZ" sz="1100" b="0" i="0" u="none" strike="noStrike" cap="all">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Final Presentation &amp; Report</a:t>
                      </a:r>
                      <a:endParaRPr lang="en-NZ" sz="1700" b="0" i="0" u="none" strike="noStrike">
                        <a:effectLst/>
                        <a:latin typeface="Arial" panose="020B0604020202020204" pitchFamily="34" charset="0"/>
                      </a:endParaRPr>
                    </a:p>
                  </a:txBody>
                  <a:tcPr marL="65663" marR="65663" marT="9120" marB="0">
                    <a:lnL>
                      <a:noFill/>
                    </a:lnL>
                    <a:lnR w="12700" cap="flat" cmpd="sng" algn="ctr">
                      <a:solidFill>
                        <a:srgbClr val="7F7F7F"/>
                      </a:solidFill>
                      <a:prstDash val="solid"/>
                      <a:round/>
                      <a:headEnd type="none" w="med" len="med"/>
                      <a:tailEnd type="none" w="med" len="med"/>
                    </a:lnR>
                    <a:lnT w="12700" cap="flat" cmpd="sng" algn="ctr">
                      <a:solidFill>
                        <a:srgbClr val="A6A6A6"/>
                      </a:solidFill>
                      <a:prstDash val="solid"/>
                      <a:round/>
                      <a:headEnd type="none" w="med" len="med"/>
                      <a:tailEnd type="none" w="med" len="med"/>
                    </a:lnT>
                    <a:lnB>
                      <a:noFill/>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w="12700" cap="flat" cmpd="sng" algn="ctr">
                      <a:solidFill>
                        <a:srgbClr val="7F7F7F"/>
                      </a:solidFill>
                      <a:prstDash val="solid"/>
                      <a:round/>
                      <a:headEnd type="none" w="med" len="med"/>
                      <a:tailEnd type="none" w="med" len="med"/>
                    </a:lnL>
                    <a:lnR>
                      <a:noFill/>
                    </a:lnR>
                    <a:lnT w="12700" cap="flat" cmpd="sng" algn="ctr">
                      <a:solidFill>
                        <a:srgbClr val="A6A6A6"/>
                      </a:solidFill>
                      <a:prstDash val="solid"/>
                      <a:round/>
                      <a:headEnd type="none" w="med" len="med"/>
                      <a:tailEnd type="none" w="med" len="med"/>
                    </a:lnT>
                    <a:lnB>
                      <a:noFill/>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a:noFill/>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a:noFill/>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a:noFill/>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a:noFill/>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a:noFill/>
                    </a:lnB>
                  </a:tcPr>
                </a:tc>
                <a:tc>
                  <a:txBody>
                    <a:bodyPr/>
                    <a:lstStyle/>
                    <a:p>
                      <a:pPr algn="just" fontAlgn="base">
                        <a:lnSpc>
                          <a:spcPct val="107000"/>
                        </a:lnSpc>
                        <a:spcBef>
                          <a:spcPts val="0"/>
                        </a:spcBef>
                        <a:spcAft>
                          <a:spcPts val="800"/>
                        </a:spcAft>
                      </a:pPr>
                      <a:r>
                        <a:rPr lang="en-NZ" sz="11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NZ" sz="1700" b="0" i="0" u="none" strike="noStrike">
                        <a:effectLst/>
                        <a:latin typeface="Arial" panose="020B0604020202020204" pitchFamily="34" charset="0"/>
                      </a:endParaRPr>
                    </a:p>
                  </a:txBody>
                  <a:tcPr marL="65663" marR="65663" marT="9120" marB="0">
                    <a:lnL>
                      <a:noFill/>
                    </a:lnL>
                    <a:lnR>
                      <a:noFill/>
                    </a:lnR>
                    <a:lnT w="12700" cap="flat" cmpd="sng" algn="ctr">
                      <a:solidFill>
                        <a:srgbClr val="A6A6A6"/>
                      </a:solidFill>
                      <a:prstDash val="solid"/>
                      <a:round/>
                      <a:headEnd type="none" w="med" len="med"/>
                      <a:tailEnd type="none" w="med" len="med"/>
                    </a:lnT>
                    <a:lnB>
                      <a:noFill/>
                    </a:lnB>
                  </a:tcPr>
                </a:tc>
                <a:tc>
                  <a:txBody>
                    <a:bodyPr/>
                    <a:lstStyle/>
                    <a:p>
                      <a:pPr algn="ctr" fontAlgn="base">
                        <a:lnSpc>
                          <a:spcPct val="107000"/>
                        </a:lnSpc>
                        <a:spcBef>
                          <a:spcPts val="0"/>
                        </a:spcBef>
                        <a:spcAft>
                          <a:spcPts val="800"/>
                        </a:spcAft>
                      </a:pPr>
                      <a:r>
                        <a:rPr lang="en-NZ" sz="1100" b="0" i="0" u="none" strike="noStrike">
                          <a:solidFill>
                            <a:srgbClr val="FF0000"/>
                          </a:solidFill>
                          <a:effectLst/>
                          <a:latin typeface="Times New Roman" panose="02020603050405020304" pitchFamily="18" charset="0"/>
                          <a:ea typeface="Times New Roman" panose="02020603050405020304" pitchFamily="18" charset="0"/>
                          <a:cs typeface="Segoe UI Emoji" panose="020B0502040204020203" pitchFamily="34" charset="0"/>
                        </a:rPr>
                        <a:t>♦</a:t>
                      </a:r>
                      <a:endParaRPr lang="en-NZ" sz="1700" b="0" i="0" u="none" strike="noStrike">
                        <a:effectLst/>
                        <a:latin typeface="Arial" panose="020B0604020202020204" pitchFamily="34" charset="0"/>
                      </a:endParaRPr>
                    </a:p>
                  </a:txBody>
                  <a:tcPr marL="65663" marR="65663" marT="9120" marB="0" anchor="ctr">
                    <a:lnL>
                      <a:noFill/>
                    </a:lnL>
                    <a:lnR>
                      <a:noFill/>
                    </a:lnR>
                    <a:lnT w="12700" cap="flat" cmpd="sng" algn="ctr">
                      <a:solidFill>
                        <a:srgbClr val="A6A6A6"/>
                      </a:solidFill>
                      <a:prstDash val="solid"/>
                      <a:round/>
                      <a:headEnd type="none" w="med" len="med"/>
                      <a:tailEnd type="none" w="med" len="med"/>
                    </a:lnT>
                    <a:lnB>
                      <a:noFill/>
                    </a:lnB>
                    <a:solidFill>
                      <a:srgbClr val="D9D9D9"/>
                    </a:solidFill>
                  </a:tcPr>
                </a:tc>
                <a:extLst>
                  <a:ext uri="{0D108BD9-81ED-4DB2-BD59-A6C34878D82A}">
                    <a16:rowId xmlns:a16="http://schemas.microsoft.com/office/drawing/2014/main" val="3888242468"/>
                  </a:ext>
                </a:extLst>
              </a:tr>
            </a:tbl>
          </a:graphicData>
        </a:graphic>
      </p:graphicFrame>
    </p:spTree>
    <p:extLst>
      <p:ext uri="{BB962C8B-B14F-4D97-AF65-F5344CB8AC3E}">
        <p14:creationId xmlns:p14="http://schemas.microsoft.com/office/powerpoint/2010/main" val="41432808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8EA47-903D-425B-BFB8-4AACE32A9599}"/>
              </a:ext>
            </a:extLst>
          </p:cNvPr>
          <p:cNvSpPr>
            <a:spLocks noGrp="1"/>
          </p:cNvSpPr>
          <p:nvPr>
            <p:ph type="title"/>
          </p:nvPr>
        </p:nvSpPr>
        <p:spPr/>
        <p:txBody>
          <a:bodyPr/>
          <a:lstStyle/>
          <a:p>
            <a:pPr algn="ctr"/>
            <a:r>
              <a:rPr lang="en-NZ" dirty="0"/>
              <a:t>System Design</a:t>
            </a:r>
          </a:p>
        </p:txBody>
      </p:sp>
    </p:spTree>
    <p:extLst>
      <p:ext uri="{BB962C8B-B14F-4D97-AF65-F5344CB8AC3E}">
        <p14:creationId xmlns:p14="http://schemas.microsoft.com/office/powerpoint/2010/main" val="12666744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Chart&#10;&#10;Description automatically generated with medium confidence">
            <a:extLst>
              <a:ext uri="{FF2B5EF4-FFF2-40B4-BE49-F238E27FC236}">
                <a16:creationId xmlns:a16="http://schemas.microsoft.com/office/drawing/2014/main" id="{5AFFF5C1-8B31-45B9-8DEA-1C06296310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49737" y="1014550"/>
            <a:ext cx="312482" cy="201729"/>
          </a:xfrm>
          <a:prstGeom prst="rect">
            <a:avLst/>
          </a:prstGeom>
        </p:spPr>
      </p:pic>
      <p:pic>
        <p:nvPicPr>
          <p:cNvPr id="3" name="Picture 2" descr="A picture containing rectangle&#10;&#10;Description automatically generated">
            <a:extLst>
              <a:ext uri="{FF2B5EF4-FFF2-40B4-BE49-F238E27FC236}">
                <a16:creationId xmlns:a16="http://schemas.microsoft.com/office/drawing/2014/main" id="{2FB08780-9860-4C18-B052-D87357F9ACA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22009" y="999053"/>
            <a:ext cx="360239" cy="232796"/>
          </a:xfrm>
          <a:prstGeom prst="rect">
            <a:avLst/>
          </a:prstGeom>
        </p:spPr>
      </p:pic>
      <p:pic>
        <p:nvPicPr>
          <p:cNvPr id="154" name="Picture 153" descr="A picture containing icon&#10;&#10;Description automatically generated">
            <a:extLst>
              <a:ext uri="{FF2B5EF4-FFF2-40B4-BE49-F238E27FC236}">
                <a16:creationId xmlns:a16="http://schemas.microsoft.com/office/drawing/2014/main" id="{CC650A3B-BA1A-4051-99E3-E38921945FC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a:off x="5049610" y="1779727"/>
            <a:ext cx="1057283" cy="900924"/>
          </a:xfrm>
          <a:prstGeom prst="rect">
            <a:avLst/>
          </a:prstGeom>
        </p:spPr>
      </p:pic>
      <p:pic>
        <p:nvPicPr>
          <p:cNvPr id="73" name="Picture 72" descr="A picture containing icon&#10;&#10;Description automatically generated">
            <a:extLst>
              <a:ext uri="{FF2B5EF4-FFF2-40B4-BE49-F238E27FC236}">
                <a16:creationId xmlns:a16="http://schemas.microsoft.com/office/drawing/2014/main" id="{BCBD2FE8-17F6-482E-96E4-97899EEAE27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48186" y="1778389"/>
            <a:ext cx="1057283" cy="900924"/>
          </a:xfrm>
          <a:prstGeom prst="rect">
            <a:avLst/>
          </a:prstGeom>
        </p:spPr>
      </p:pic>
      <p:pic>
        <p:nvPicPr>
          <p:cNvPr id="68" name="Picture 67" descr="A picture containing icon&#10;&#10;Description automatically generated">
            <a:extLst>
              <a:ext uri="{FF2B5EF4-FFF2-40B4-BE49-F238E27FC236}">
                <a16:creationId xmlns:a16="http://schemas.microsoft.com/office/drawing/2014/main" id="{6F824782-477B-45FD-B506-765920FE92B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V="1">
            <a:off x="5141122" y="5308463"/>
            <a:ext cx="1057283" cy="895357"/>
          </a:xfrm>
          <a:prstGeom prst="rect">
            <a:avLst/>
          </a:prstGeom>
        </p:spPr>
      </p:pic>
      <p:pic>
        <p:nvPicPr>
          <p:cNvPr id="153" name="Picture 152" descr="A picture containing icon&#10;&#10;Description automatically generated">
            <a:extLst>
              <a:ext uri="{FF2B5EF4-FFF2-40B4-BE49-F238E27FC236}">
                <a16:creationId xmlns:a16="http://schemas.microsoft.com/office/drawing/2014/main" id="{CD144843-B73B-40E6-B7D4-A337A1FE107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flipV="1">
            <a:off x="5059410" y="5310526"/>
            <a:ext cx="1057283" cy="895357"/>
          </a:xfrm>
          <a:prstGeom prst="rect">
            <a:avLst/>
          </a:prstGeom>
        </p:spPr>
      </p:pic>
      <p:sp>
        <p:nvSpPr>
          <p:cNvPr id="49" name="Cylinder 48">
            <a:extLst>
              <a:ext uri="{FF2B5EF4-FFF2-40B4-BE49-F238E27FC236}">
                <a16:creationId xmlns:a16="http://schemas.microsoft.com/office/drawing/2014/main" id="{FE7501F8-7065-4EB5-B269-7625DA819C43}"/>
              </a:ext>
            </a:extLst>
          </p:cNvPr>
          <p:cNvSpPr/>
          <p:nvPr/>
        </p:nvSpPr>
        <p:spPr>
          <a:xfrm>
            <a:off x="1689852" y="3321692"/>
            <a:ext cx="2399334" cy="2865654"/>
          </a:xfrm>
          <a:prstGeom prst="can">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dirty="0">
              <a:solidFill>
                <a:schemeClr val="tx1"/>
              </a:solidFill>
            </a:endParaRPr>
          </a:p>
        </p:txBody>
      </p:sp>
      <p:sp>
        <p:nvSpPr>
          <p:cNvPr id="5" name="Rectangle: Rounded Corners 4">
            <a:extLst>
              <a:ext uri="{FF2B5EF4-FFF2-40B4-BE49-F238E27FC236}">
                <a16:creationId xmlns:a16="http://schemas.microsoft.com/office/drawing/2014/main" id="{F78E4356-0AAF-474D-8343-695FD1A8B7A4}"/>
              </a:ext>
            </a:extLst>
          </p:cNvPr>
          <p:cNvSpPr/>
          <p:nvPr/>
        </p:nvSpPr>
        <p:spPr>
          <a:xfrm>
            <a:off x="5105784" y="3976727"/>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dirty="0">
                <a:solidFill>
                  <a:schemeClr val="tx1"/>
                </a:solidFill>
              </a:rPr>
              <a:t>Pump</a:t>
            </a:r>
          </a:p>
        </p:txBody>
      </p:sp>
      <p:sp>
        <p:nvSpPr>
          <p:cNvPr id="8" name="Rectangle 7">
            <a:extLst>
              <a:ext uri="{FF2B5EF4-FFF2-40B4-BE49-F238E27FC236}">
                <a16:creationId xmlns:a16="http://schemas.microsoft.com/office/drawing/2014/main" id="{518910D3-A968-493C-9E8D-F65B19EC61EC}"/>
              </a:ext>
            </a:extLst>
          </p:cNvPr>
          <p:cNvSpPr/>
          <p:nvPr/>
        </p:nvSpPr>
        <p:spPr>
          <a:xfrm>
            <a:off x="8613986" y="4668465"/>
            <a:ext cx="1881995" cy="146635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dirty="0">
                <a:solidFill>
                  <a:schemeClr val="tx1"/>
                </a:solidFill>
              </a:rPr>
              <a:t>Sparge Tank or tap connection</a:t>
            </a:r>
          </a:p>
        </p:txBody>
      </p:sp>
      <p:sp>
        <p:nvSpPr>
          <p:cNvPr id="9" name="Rectangle 8">
            <a:extLst>
              <a:ext uri="{FF2B5EF4-FFF2-40B4-BE49-F238E27FC236}">
                <a16:creationId xmlns:a16="http://schemas.microsoft.com/office/drawing/2014/main" id="{BC72C2A5-3B6C-4BD9-9159-B3334FEC6C64}"/>
              </a:ext>
            </a:extLst>
          </p:cNvPr>
          <p:cNvSpPr/>
          <p:nvPr/>
        </p:nvSpPr>
        <p:spPr>
          <a:xfrm>
            <a:off x="7479103" y="723181"/>
            <a:ext cx="3388742" cy="125850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dirty="0">
                <a:solidFill>
                  <a:schemeClr val="tx1"/>
                </a:solidFill>
              </a:rPr>
              <a:t>Mash Tun</a:t>
            </a:r>
          </a:p>
        </p:txBody>
      </p:sp>
      <p:sp>
        <p:nvSpPr>
          <p:cNvPr id="39" name="Rectangle: Rounded Corners 38">
            <a:extLst>
              <a:ext uri="{FF2B5EF4-FFF2-40B4-BE49-F238E27FC236}">
                <a16:creationId xmlns:a16="http://schemas.microsoft.com/office/drawing/2014/main" id="{E7DD6160-BC09-459D-8068-39A9149DE7A7}"/>
              </a:ext>
            </a:extLst>
          </p:cNvPr>
          <p:cNvSpPr/>
          <p:nvPr/>
        </p:nvSpPr>
        <p:spPr>
          <a:xfrm>
            <a:off x="5105784" y="4567105"/>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dirty="0">
                <a:solidFill>
                  <a:schemeClr val="tx1"/>
                </a:solidFill>
              </a:rPr>
              <a:t>Sensor Assembly</a:t>
            </a:r>
          </a:p>
        </p:txBody>
      </p:sp>
      <p:sp>
        <p:nvSpPr>
          <p:cNvPr id="40" name="Rectangle 39">
            <a:extLst>
              <a:ext uri="{FF2B5EF4-FFF2-40B4-BE49-F238E27FC236}">
                <a16:creationId xmlns:a16="http://schemas.microsoft.com/office/drawing/2014/main" id="{908F610B-5433-460F-908F-2AE57CE2699D}"/>
              </a:ext>
            </a:extLst>
          </p:cNvPr>
          <p:cNvSpPr/>
          <p:nvPr/>
        </p:nvSpPr>
        <p:spPr>
          <a:xfrm>
            <a:off x="5598352" y="4454056"/>
            <a:ext cx="78480" cy="12008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1" name="Rectangle: Rounded Corners 40">
            <a:extLst>
              <a:ext uri="{FF2B5EF4-FFF2-40B4-BE49-F238E27FC236}">
                <a16:creationId xmlns:a16="http://schemas.microsoft.com/office/drawing/2014/main" id="{F70A76CE-5222-4FBC-BC4D-76AB2DDAEC2D}"/>
              </a:ext>
            </a:extLst>
          </p:cNvPr>
          <p:cNvSpPr/>
          <p:nvPr/>
        </p:nvSpPr>
        <p:spPr>
          <a:xfrm>
            <a:off x="5105784" y="3321692"/>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dirty="0">
                <a:solidFill>
                  <a:schemeClr val="tx1"/>
                </a:solidFill>
              </a:rPr>
              <a:t>Needle valve</a:t>
            </a:r>
          </a:p>
        </p:txBody>
      </p:sp>
      <p:sp>
        <p:nvSpPr>
          <p:cNvPr id="42" name="Rectangle 41">
            <a:extLst>
              <a:ext uri="{FF2B5EF4-FFF2-40B4-BE49-F238E27FC236}">
                <a16:creationId xmlns:a16="http://schemas.microsoft.com/office/drawing/2014/main" id="{971E7B09-1342-4795-9A30-F8027705F029}"/>
              </a:ext>
            </a:extLst>
          </p:cNvPr>
          <p:cNvSpPr/>
          <p:nvPr/>
        </p:nvSpPr>
        <p:spPr>
          <a:xfrm flipH="1">
            <a:off x="5598351" y="3799021"/>
            <a:ext cx="78479" cy="18474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3" name="Rectangle: Rounded Corners 42">
            <a:extLst>
              <a:ext uri="{FF2B5EF4-FFF2-40B4-BE49-F238E27FC236}">
                <a16:creationId xmlns:a16="http://schemas.microsoft.com/office/drawing/2014/main" id="{0B08F387-651B-4AF8-9CF7-54AA5237F501}"/>
              </a:ext>
            </a:extLst>
          </p:cNvPr>
          <p:cNvSpPr/>
          <p:nvPr/>
        </p:nvSpPr>
        <p:spPr>
          <a:xfrm>
            <a:off x="5105784" y="2683174"/>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dirty="0">
                <a:solidFill>
                  <a:schemeClr val="tx1"/>
                </a:solidFill>
              </a:rPr>
              <a:t>Element</a:t>
            </a:r>
          </a:p>
        </p:txBody>
      </p:sp>
      <p:sp>
        <p:nvSpPr>
          <p:cNvPr id="44" name="Rectangle 43">
            <a:extLst>
              <a:ext uri="{FF2B5EF4-FFF2-40B4-BE49-F238E27FC236}">
                <a16:creationId xmlns:a16="http://schemas.microsoft.com/office/drawing/2014/main" id="{21320AC8-7EBA-495A-A82F-A6391EE0AC1B}"/>
              </a:ext>
            </a:extLst>
          </p:cNvPr>
          <p:cNvSpPr/>
          <p:nvPr/>
        </p:nvSpPr>
        <p:spPr>
          <a:xfrm flipH="1">
            <a:off x="5584312" y="3160503"/>
            <a:ext cx="92517" cy="15074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6" name="Rectangle 65">
            <a:extLst>
              <a:ext uri="{FF2B5EF4-FFF2-40B4-BE49-F238E27FC236}">
                <a16:creationId xmlns:a16="http://schemas.microsoft.com/office/drawing/2014/main" id="{711C2D60-A5EA-4739-A301-6B4FC7538F13}"/>
              </a:ext>
            </a:extLst>
          </p:cNvPr>
          <p:cNvSpPr/>
          <p:nvPr/>
        </p:nvSpPr>
        <p:spPr>
          <a:xfrm flipH="1">
            <a:off x="5578253" y="2343734"/>
            <a:ext cx="91737" cy="34354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6" name="Rectangle 35">
            <a:extLst>
              <a:ext uri="{FF2B5EF4-FFF2-40B4-BE49-F238E27FC236}">
                <a16:creationId xmlns:a16="http://schemas.microsoft.com/office/drawing/2014/main" id="{B9758194-0B37-4EF2-A0C1-459A41DCFF33}"/>
              </a:ext>
            </a:extLst>
          </p:cNvPr>
          <p:cNvSpPr/>
          <p:nvPr/>
        </p:nvSpPr>
        <p:spPr>
          <a:xfrm>
            <a:off x="4049339" y="5810604"/>
            <a:ext cx="1370613" cy="7637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7" name="Rectangle 36">
            <a:extLst>
              <a:ext uri="{FF2B5EF4-FFF2-40B4-BE49-F238E27FC236}">
                <a16:creationId xmlns:a16="http://schemas.microsoft.com/office/drawing/2014/main" id="{25C19951-6A40-4034-8374-B533EE75B0C0}"/>
              </a:ext>
            </a:extLst>
          </p:cNvPr>
          <p:cNvSpPr/>
          <p:nvPr/>
        </p:nvSpPr>
        <p:spPr>
          <a:xfrm>
            <a:off x="5820909" y="5800159"/>
            <a:ext cx="2793077" cy="7637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8" name="Rectangle 37">
            <a:extLst>
              <a:ext uri="{FF2B5EF4-FFF2-40B4-BE49-F238E27FC236}">
                <a16:creationId xmlns:a16="http://schemas.microsoft.com/office/drawing/2014/main" id="{7C05CBCB-299F-4780-9D7D-DBFDFDE857B5}"/>
              </a:ext>
            </a:extLst>
          </p:cNvPr>
          <p:cNvSpPr/>
          <p:nvPr/>
        </p:nvSpPr>
        <p:spPr>
          <a:xfrm>
            <a:off x="5588052" y="5035040"/>
            <a:ext cx="74347" cy="59899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62" name="Rectangle 161">
            <a:extLst>
              <a:ext uri="{FF2B5EF4-FFF2-40B4-BE49-F238E27FC236}">
                <a16:creationId xmlns:a16="http://schemas.microsoft.com/office/drawing/2014/main" id="{768E2F04-F08D-4910-BBE4-756AA3DE13F8}"/>
              </a:ext>
            </a:extLst>
          </p:cNvPr>
          <p:cNvSpPr/>
          <p:nvPr/>
        </p:nvSpPr>
        <p:spPr>
          <a:xfrm>
            <a:off x="5820908" y="2103790"/>
            <a:ext cx="5428413" cy="8574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63" name="Rectangle 162">
            <a:extLst>
              <a:ext uri="{FF2B5EF4-FFF2-40B4-BE49-F238E27FC236}">
                <a16:creationId xmlns:a16="http://schemas.microsoft.com/office/drawing/2014/main" id="{DAFFE364-B79E-4AA5-A497-8E959928388A}"/>
              </a:ext>
            </a:extLst>
          </p:cNvPr>
          <p:cNvSpPr/>
          <p:nvPr/>
        </p:nvSpPr>
        <p:spPr>
          <a:xfrm>
            <a:off x="11173121" y="498999"/>
            <a:ext cx="76200" cy="168009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64" name="Rectangle 163">
            <a:extLst>
              <a:ext uri="{FF2B5EF4-FFF2-40B4-BE49-F238E27FC236}">
                <a16:creationId xmlns:a16="http://schemas.microsoft.com/office/drawing/2014/main" id="{A4F52DEF-33CF-436F-BF12-65E624529328}"/>
              </a:ext>
            </a:extLst>
          </p:cNvPr>
          <p:cNvSpPr/>
          <p:nvPr/>
        </p:nvSpPr>
        <p:spPr>
          <a:xfrm>
            <a:off x="9144000" y="498999"/>
            <a:ext cx="2105486" cy="811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22" name="Rectangle 21">
            <a:extLst>
              <a:ext uri="{FF2B5EF4-FFF2-40B4-BE49-F238E27FC236}">
                <a16:creationId xmlns:a16="http://schemas.microsoft.com/office/drawing/2014/main" id="{E92F8DBF-882B-44C4-8FD1-84D1B86EA717}"/>
              </a:ext>
            </a:extLst>
          </p:cNvPr>
          <p:cNvSpPr/>
          <p:nvPr/>
        </p:nvSpPr>
        <p:spPr>
          <a:xfrm>
            <a:off x="9144000" y="498999"/>
            <a:ext cx="76200" cy="39482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23" name="Rectangle 22">
            <a:extLst>
              <a:ext uri="{FF2B5EF4-FFF2-40B4-BE49-F238E27FC236}">
                <a16:creationId xmlns:a16="http://schemas.microsoft.com/office/drawing/2014/main" id="{81C6BAA0-9F4B-4BE4-BC9E-33E6C5E0359E}"/>
              </a:ext>
            </a:extLst>
          </p:cNvPr>
          <p:cNvSpPr/>
          <p:nvPr/>
        </p:nvSpPr>
        <p:spPr>
          <a:xfrm>
            <a:off x="4812308" y="1093216"/>
            <a:ext cx="76200" cy="108694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24" name="Rectangle 23">
            <a:extLst>
              <a:ext uri="{FF2B5EF4-FFF2-40B4-BE49-F238E27FC236}">
                <a16:creationId xmlns:a16="http://schemas.microsoft.com/office/drawing/2014/main" id="{BBF1CCB6-6875-4085-AF0D-B50C03FAA6C5}"/>
              </a:ext>
            </a:extLst>
          </p:cNvPr>
          <p:cNvSpPr/>
          <p:nvPr/>
        </p:nvSpPr>
        <p:spPr>
          <a:xfrm>
            <a:off x="4812307" y="2118616"/>
            <a:ext cx="605172" cy="6339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3" name="Rectangle 32">
            <a:extLst>
              <a:ext uri="{FF2B5EF4-FFF2-40B4-BE49-F238E27FC236}">
                <a16:creationId xmlns:a16="http://schemas.microsoft.com/office/drawing/2014/main" id="{A4D2F845-46C8-4B6C-AFF0-E52740CBCAE3}"/>
              </a:ext>
            </a:extLst>
          </p:cNvPr>
          <p:cNvSpPr/>
          <p:nvPr/>
        </p:nvSpPr>
        <p:spPr>
          <a:xfrm>
            <a:off x="5509649" y="1093216"/>
            <a:ext cx="1587977" cy="7637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4" name="Rectangle 33">
            <a:extLst>
              <a:ext uri="{FF2B5EF4-FFF2-40B4-BE49-F238E27FC236}">
                <a16:creationId xmlns:a16="http://schemas.microsoft.com/office/drawing/2014/main" id="{713548E7-5630-477F-946A-44C46029AC28}"/>
              </a:ext>
            </a:extLst>
          </p:cNvPr>
          <p:cNvSpPr/>
          <p:nvPr/>
        </p:nvSpPr>
        <p:spPr>
          <a:xfrm>
            <a:off x="7022310" y="1093216"/>
            <a:ext cx="75316" cy="88847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5" name="Rectangle 34">
            <a:extLst>
              <a:ext uri="{FF2B5EF4-FFF2-40B4-BE49-F238E27FC236}">
                <a16:creationId xmlns:a16="http://schemas.microsoft.com/office/drawing/2014/main" id="{C85358FF-B401-42CD-A8D4-D0D8ED7F1430}"/>
              </a:ext>
            </a:extLst>
          </p:cNvPr>
          <p:cNvSpPr/>
          <p:nvPr/>
        </p:nvSpPr>
        <p:spPr>
          <a:xfrm>
            <a:off x="7022311" y="1905318"/>
            <a:ext cx="456792" cy="7637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5" name="Rectangle 44">
            <a:extLst>
              <a:ext uri="{FF2B5EF4-FFF2-40B4-BE49-F238E27FC236}">
                <a16:creationId xmlns:a16="http://schemas.microsoft.com/office/drawing/2014/main" id="{10676021-0049-4683-8BC1-A4F32D02B138}"/>
              </a:ext>
            </a:extLst>
          </p:cNvPr>
          <p:cNvSpPr/>
          <p:nvPr/>
        </p:nvSpPr>
        <p:spPr>
          <a:xfrm>
            <a:off x="4536660" y="1091363"/>
            <a:ext cx="737929" cy="6525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7" name="Rectangle: Rounded Corners 46">
            <a:extLst>
              <a:ext uri="{FF2B5EF4-FFF2-40B4-BE49-F238E27FC236}">
                <a16:creationId xmlns:a16="http://schemas.microsoft.com/office/drawing/2014/main" id="{3A16E2E3-9B77-4E44-BCAD-FEA492434D71}"/>
              </a:ext>
            </a:extLst>
          </p:cNvPr>
          <p:cNvSpPr/>
          <p:nvPr/>
        </p:nvSpPr>
        <p:spPr>
          <a:xfrm>
            <a:off x="3422606" y="893819"/>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dirty="0">
                <a:solidFill>
                  <a:schemeClr val="tx1"/>
                </a:solidFill>
              </a:rPr>
              <a:t>Sensor Assembly</a:t>
            </a:r>
          </a:p>
        </p:txBody>
      </p:sp>
      <p:sp>
        <p:nvSpPr>
          <p:cNvPr id="48" name="Rectangle 47">
            <a:extLst>
              <a:ext uri="{FF2B5EF4-FFF2-40B4-BE49-F238E27FC236}">
                <a16:creationId xmlns:a16="http://schemas.microsoft.com/office/drawing/2014/main" id="{8D66FCAB-9E86-4734-A8B2-F4D77935E9C5}"/>
              </a:ext>
            </a:extLst>
          </p:cNvPr>
          <p:cNvSpPr/>
          <p:nvPr/>
        </p:nvSpPr>
        <p:spPr>
          <a:xfrm>
            <a:off x="2848154" y="1091363"/>
            <a:ext cx="561940" cy="6525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4" name="Cylinder 13">
            <a:extLst>
              <a:ext uri="{FF2B5EF4-FFF2-40B4-BE49-F238E27FC236}">
                <a16:creationId xmlns:a16="http://schemas.microsoft.com/office/drawing/2014/main" id="{19A00142-DA74-448E-A0F5-DA0AAD1D385B}"/>
              </a:ext>
            </a:extLst>
          </p:cNvPr>
          <p:cNvSpPr/>
          <p:nvPr/>
        </p:nvSpPr>
        <p:spPr>
          <a:xfrm>
            <a:off x="1696019" y="2376557"/>
            <a:ext cx="2399334" cy="3810789"/>
          </a:xfrm>
          <a:prstGeom prst="can">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dirty="0">
                <a:solidFill>
                  <a:schemeClr val="tx1"/>
                </a:solidFill>
              </a:rPr>
              <a:t>Brew Kettle</a:t>
            </a:r>
          </a:p>
        </p:txBody>
      </p:sp>
      <p:sp>
        <p:nvSpPr>
          <p:cNvPr id="46" name="Rectangle 45">
            <a:extLst>
              <a:ext uri="{FF2B5EF4-FFF2-40B4-BE49-F238E27FC236}">
                <a16:creationId xmlns:a16="http://schemas.microsoft.com/office/drawing/2014/main" id="{058E1C0D-D8BB-4A5D-8B39-19A4FAD21318}"/>
              </a:ext>
            </a:extLst>
          </p:cNvPr>
          <p:cNvSpPr/>
          <p:nvPr/>
        </p:nvSpPr>
        <p:spPr>
          <a:xfrm>
            <a:off x="2835642" y="1093215"/>
            <a:ext cx="76201" cy="259197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5" name="TextBox 14">
            <a:extLst>
              <a:ext uri="{FF2B5EF4-FFF2-40B4-BE49-F238E27FC236}">
                <a16:creationId xmlns:a16="http://schemas.microsoft.com/office/drawing/2014/main" id="{75C450A7-7288-49FD-8D9F-D675E58BDAD3}"/>
              </a:ext>
            </a:extLst>
          </p:cNvPr>
          <p:cNvSpPr txBox="1"/>
          <p:nvPr/>
        </p:nvSpPr>
        <p:spPr>
          <a:xfrm>
            <a:off x="447740" y="331449"/>
            <a:ext cx="3849259" cy="461665"/>
          </a:xfrm>
          <a:prstGeom prst="rect">
            <a:avLst/>
          </a:prstGeom>
          <a:noFill/>
        </p:spPr>
        <p:txBody>
          <a:bodyPr wrap="square" rtlCol="0">
            <a:spAutoFit/>
          </a:bodyPr>
          <a:lstStyle/>
          <a:p>
            <a:r>
              <a:rPr lang="en-NZ" sz="2400" b="1" dirty="0">
                <a:solidFill>
                  <a:srgbClr val="FF0000"/>
                </a:solidFill>
              </a:rPr>
              <a:t>Stage 1: Cleaning (optional)</a:t>
            </a:r>
          </a:p>
        </p:txBody>
      </p:sp>
      <p:sp>
        <p:nvSpPr>
          <p:cNvPr id="54" name="TextBox 53">
            <a:extLst>
              <a:ext uri="{FF2B5EF4-FFF2-40B4-BE49-F238E27FC236}">
                <a16:creationId xmlns:a16="http://schemas.microsoft.com/office/drawing/2014/main" id="{653603C9-4F7B-42AE-A941-8D1644E23B5F}"/>
              </a:ext>
            </a:extLst>
          </p:cNvPr>
          <p:cNvSpPr txBox="1"/>
          <p:nvPr/>
        </p:nvSpPr>
        <p:spPr>
          <a:xfrm>
            <a:off x="6677752" y="2674311"/>
            <a:ext cx="3328890" cy="584775"/>
          </a:xfrm>
          <a:prstGeom prst="rect">
            <a:avLst/>
          </a:prstGeom>
          <a:noFill/>
        </p:spPr>
        <p:txBody>
          <a:bodyPr wrap="square" rtlCol="0">
            <a:spAutoFit/>
          </a:bodyPr>
          <a:lstStyle/>
          <a:p>
            <a:r>
              <a:rPr lang="en-NZ" sz="1600" dirty="0"/>
              <a:t>Fill system with water by connecting Input 1 to a household tap </a:t>
            </a:r>
            <a:endParaRPr lang="en-NZ" sz="2400" dirty="0"/>
          </a:p>
        </p:txBody>
      </p:sp>
      <p:sp>
        <p:nvSpPr>
          <p:cNvPr id="55" name="TextBox 54">
            <a:extLst>
              <a:ext uri="{FF2B5EF4-FFF2-40B4-BE49-F238E27FC236}">
                <a16:creationId xmlns:a16="http://schemas.microsoft.com/office/drawing/2014/main" id="{E3EF1427-FE2C-4D71-B403-2B7A41C4BB3C}"/>
              </a:ext>
            </a:extLst>
          </p:cNvPr>
          <p:cNvSpPr txBox="1"/>
          <p:nvPr/>
        </p:nvSpPr>
        <p:spPr>
          <a:xfrm>
            <a:off x="7769474" y="5836398"/>
            <a:ext cx="809079" cy="338554"/>
          </a:xfrm>
          <a:prstGeom prst="rect">
            <a:avLst/>
          </a:prstGeom>
          <a:noFill/>
        </p:spPr>
        <p:txBody>
          <a:bodyPr wrap="square" rtlCol="0">
            <a:spAutoFit/>
          </a:bodyPr>
          <a:lstStyle/>
          <a:p>
            <a:r>
              <a:rPr lang="en-NZ" sz="1600" dirty="0">
                <a:solidFill>
                  <a:srgbClr val="00B050"/>
                </a:solidFill>
              </a:rPr>
              <a:t>Input 1</a:t>
            </a:r>
            <a:endParaRPr lang="en-NZ" sz="2400" dirty="0">
              <a:solidFill>
                <a:srgbClr val="00B050"/>
              </a:solidFill>
            </a:endParaRPr>
          </a:p>
        </p:txBody>
      </p:sp>
      <p:sp>
        <p:nvSpPr>
          <p:cNvPr id="56" name="TextBox 55">
            <a:extLst>
              <a:ext uri="{FF2B5EF4-FFF2-40B4-BE49-F238E27FC236}">
                <a16:creationId xmlns:a16="http://schemas.microsoft.com/office/drawing/2014/main" id="{88B38B39-CAC9-4E71-BB6B-44EBD0261A22}"/>
              </a:ext>
            </a:extLst>
          </p:cNvPr>
          <p:cNvSpPr txBox="1"/>
          <p:nvPr/>
        </p:nvSpPr>
        <p:spPr>
          <a:xfrm>
            <a:off x="6724896" y="3494612"/>
            <a:ext cx="3281746" cy="584775"/>
          </a:xfrm>
          <a:prstGeom prst="rect">
            <a:avLst/>
          </a:prstGeom>
          <a:noFill/>
        </p:spPr>
        <p:txBody>
          <a:bodyPr wrap="square" rtlCol="0">
            <a:spAutoFit/>
          </a:bodyPr>
          <a:lstStyle/>
          <a:p>
            <a:r>
              <a:rPr lang="en-NZ" sz="1600" dirty="0"/>
              <a:t>Valve 1 will then open allowing x amount of water into the Brew Kettle</a:t>
            </a:r>
            <a:endParaRPr lang="en-NZ" sz="2400" dirty="0"/>
          </a:p>
        </p:txBody>
      </p:sp>
      <p:sp>
        <p:nvSpPr>
          <p:cNvPr id="57" name="TextBox 56">
            <a:extLst>
              <a:ext uri="{FF2B5EF4-FFF2-40B4-BE49-F238E27FC236}">
                <a16:creationId xmlns:a16="http://schemas.microsoft.com/office/drawing/2014/main" id="{16A93C7A-F7B8-405C-B941-986ED4083E8E}"/>
              </a:ext>
            </a:extLst>
          </p:cNvPr>
          <p:cNvSpPr txBox="1"/>
          <p:nvPr/>
        </p:nvSpPr>
        <p:spPr>
          <a:xfrm>
            <a:off x="5233050" y="6048499"/>
            <a:ext cx="809079" cy="338554"/>
          </a:xfrm>
          <a:prstGeom prst="rect">
            <a:avLst/>
          </a:prstGeom>
          <a:noFill/>
        </p:spPr>
        <p:txBody>
          <a:bodyPr wrap="square" rtlCol="0">
            <a:spAutoFit/>
          </a:bodyPr>
          <a:lstStyle/>
          <a:p>
            <a:r>
              <a:rPr lang="en-NZ" sz="1600" dirty="0">
                <a:solidFill>
                  <a:srgbClr val="00B050"/>
                </a:solidFill>
              </a:rPr>
              <a:t>Valve 1</a:t>
            </a:r>
            <a:endParaRPr lang="en-NZ" sz="2400" dirty="0">
              <a:solidFill>
                <a:srgbClr val="00B050"/>
              </a:solidFill>
            </a:endParaRPr>
          </a:p>
        </p:txBody>
      </p:sp>
      <p:sp>
        <p:nvSpPr>
          <p:cNvPr id="58" name="TextBox 57">
            <a:extLst>
              <a:ext uri="{FF2B5EF4-FFF2-40B4-BE49-F238E27FC236}">
                <a16:creationId xmlns:a16="http://schemas.microsoft.com/office/drawing/2014/main" id="{2098ADD2-AB91-4B64-AD19-4AD9B8C775F1}"/>
              </a:ext>
            </a:extLst>
          </p:cNvPr>
          <p:cNvSpPr txBox="1"/>
          <p:nvPr/>
        </p:nvSpPr>
        <p:spPr>
          <a:xfrm>
            <a:off x="5272289" y="1596111"/>
            <a:ext cx="809079" cy="338554"/>
          </a:xfrm>
          <a:prstGeom prst="rect">
            <a:avLst/>
          </a:prstGeom>
          <a:noFill/>
        </p:spPr>
        <p:txBody>
          <a:bodyPr wrap="square" rtlCol="0">
            <a:spAutoFit/>
          </a:bodyPr>
          <a:lstStyle/>
          <a:p>
            <a:r>
              <a:rPr lang="en-NZ" sz="1600" dirty="0">
                <a:solidFill>
                  <a:srgbClr val="00B050"/>
                </a:solidFill>
              </a:rPr>
              <a:t>Valve 2</a:t>
            </a:r>
            <a:endParaRPr lang="en-NZ" sz="2400" dirty="0">
              <a:solidFill>
                <a:srgbClr val="00B050"/>
              </a:solidFill>
            </a:endParaRPr>
          </a:p>
        </p:txBody>
      </p:sp>
      <p:sp>
        <p:nvSpPr>
          <p:cNvPr id="59" name="TextBox 58">
            <a:extLst>
              <a:ext uri="{FF2B5EF4-FFF2-40B4-BE49-F238E27FC236}">
                <a16:creationId xmlns:a16="http://schemas.microsoft.com/office/drawing/2014/main" id="{48FCFBE7-7264-4590-84B7-0965FF8950E6}"/>
              </a:ext>
            </a:extLst>
          </p:cNvPr>
          <p:cNvSpPr txBox="1"/>
          <p:nvPr/>
        </p:nvSpPr>
        <p:spPr>
          <a:xfrm>
            <a:off x="5066499" y="701406"/>
            <a:ext cx="809079" cy="338554"/>
          </a:xfrm>
          <a:prstGeom prst="rect">
            <a:avLst/>
          </a:prstGeom>
          <a:noFill/>
        </p:spPr>
        <p:txBody>
          <a:bodyPr wrap="square" rtlCol="0">
            <a:spAutoFit/>
          </a:bodyPr>
          <a:lstStyle/>
          <a:p>
            <a:r>
              <a:rPr lang="en-NZ" sz="1600" dirty="0">
                <a:solidFill>
                  <a:srgbClr val="00B050"/>
                </a:solidFill>
              </a:rPr>
              <a:t>Valve 3</a:t>
            </a:r>
            <a:endParaRPr lang="en-NZ" sz="2400" dirty="0">
              <a:solidFill>
                <a:srgbClr val="00B050"/>
              </a:solidFill>
            </a:endParaRPr>
          </a:p>
        </p:txBody>
      </p:sp>
      <p:sp>
        <p:nvSpPr>
          <p:cNvPr id="60" name="Rectangle 59">
            <a:extLst>
              <a:ext uri="{FF2B5EF4-FFF2-40B4-BE49-F238E27FC236}">
                <a16:creationId xmlns:a16="http://schemas.microsoft.com/office/drawing/2014/main" id="{D6067501-DD73-4480-8DF2-9CA72516429A}"/>
              </a:ext>
            </a:extLst>
          </p:cNvPr>
          <p:cNvSpPr/>
          <p:nvPr/>
        </p:nvSpPr>
        <p:spPr>
          <a:xfrm>
            <a:off x="5820909" y="5795945"/>
            <a:ext cx="2793077" cy="76371"/>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1" name="Rectangle 60">
            <a:extLst>
              <a:ext uri="{FF2B5EF4-FFF2-40B4-BE49-F238E27FC236}">
                <a16:creationId xmlns:a16="http://schemas.microsoft.com/office/drawing/2014/main" id="{0D0BDAE5-2C02-4D1B-A471-C5042FDAB457}"/>
              </a:ext>
            </a:extLst>
          </p:cNvPr>
          <p:cNvSpPr/>
          <p:nvPr/>
        </p:nvSpPr>
        <p:spPr>
          <a:xfrm>
            <a:off x="5593396" y="5035040"/>
            <a:ext cx="74347" cy="598998"/>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2" name="Rectangle 61">
            <a:extLst>
              <a:ext uri="{FF2B5EF4-FFF2-40B4-BE49-F238E27FC236}">
                <a16:creationId xmlns:a16="http://schemas.microsoft.com/office/drawing/2014/main" id="{1B7D6F21-6506-457E-9713-0CC896F60519}"/>
              </a:ext>
            </a:extLst>
          </p:cNvPr>
          <p:cNvSpPr/>
          <p:nvPr/>
        </p:nvSpPr>
        <p:spPr>
          <a:xfrm>
            <a:off x="5591510" y="4451699"/>
            <a:ext cx="78480" cy="120086"/>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3" name="Rectangle 62">
            <a:extLst>
              <a:ext uri="{FF2B5EF4-FFF2-40B4-BE49-F238E27FC236}">
                <a16:creationId xmlns:a16="http://schemas.microsoft.com/office/drawing/2014/main" id="{4225E49B-6858-4526-83D5-B509D40E4A2A}"/>
              </a:ext>
            </a:extLst>
          </p:cNvPr>
          <p:cNvSpPr/>
          <p:nvPr/>
        </p:nvSpPr>
        <p:spPr>
          <a:xfrm flipH="1">
            <a:off x="5598349" y="3800049"/>
            <a:ext cx="78479" cy="184743"/>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50" name="Rectangle 49">
            <a:extLst>
              <a:ext uri="{FF2B5EF4-FFF2-40B4-BE49-F238E27FC236}">
                <a16:creationId xmlns:a16="http://schemas.microsoft.com/office/drawing/2014/main" id="{72C5ECF7-2E7E-43C0-8B81-EDEABB04EA46}"/>
              </a:ext>
            </a:extLst>
          </p:cNvPr>
          <p:cNvSpPr/>
          <p:nvPr/>
        </p:nvSpPr>
        <p:spPr>
          <a:xfrm flipH="1">
            <a:off x="5584311" y="3169764"/>
            <a:ext cx="92517" cy="150749"/>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51" name="Rectangle 50">
            <a:extLst>
              <a:ext uri="{FF2B5EF4-FFF2-40B4-BE49-F238E27FC236}">
                <a16:creationId xmlns:a16="http://schemas.microsoft.com/office/drawing/2014/main" id="{CF4B96BC-7396-4C41-95F7-1C77C394EC78}"/>
              </a:ext>
            </a:extLst>
          </p:cNvPr>
          <p:cNvSpPr/>
          <p:nvPr/>
        </p:nvSpPr>
        <p:spPr>
          <a:xfrm flipH="1">
            <a:off x="5578027" y="2335769"/>
            <a:ext cx="91737" cy="343544"/>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52" name="Rectangle 51">
            <a:extLst>
              <a:ext uri="{FF2B5EF4-FFF2-40B4-BE49-F238E27FC236}">
                <a16:creationId xmlns:a16="http://schemas.microsoft.com/office/drawing/2014/main" id="{9347167A-2ACD-45B8-82DA-8CA0F267BD1E}"/>
              </a:ext>
            </a:extLst>
          </p:cNvPr>
          <p:cNvSpPr/>
          <p:nvPr/>
        </p:nvSpPr>
        <p:spPr>
          <a:xfrm>
            <a:off x="4823225" y="2121394"/>
            <a:ext cx="605172" cy="63398"/>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53" name="Rectangle 52">
            <a:extLst>
              <a:ext uri="{FF2B5EF4-FFF2-40B4-BE49-F238E27FC236}">
                <a16:creationId xmlns:a16="http://schemas.microsoft.com/office/drawing/2014/main" id="{40E6423E-C043-4159-AF10-05AF5FEC2611}"/>
              </a:ext>
            </a:extLst>
          </p:cNvPr>
          <p:cNvSpPr/>
          <p:nvPr/>
        </p:nvSpPr>
        <p:spPr>
          <a:xfrm>
            <a:off x="4810440" y="1090438"/>
            <a:ext cx="76200" cy="1086945"/>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4" name="Rectangle 63">
            <a:extLst>
              <a:ext uri="{FF2B5EF4-FFF2-40B4-BE49-F238E27FC236}">
                <a16:creationId xmlns:a16="http://schemas.microsoft.com/office/drawing/2014/main" id="{B2640DEE-C523-4546-A14C-0330D478095F}"/>
              </a:ext>
            </a:extLst>
          </p:cNvPr>
          <p:cNvSpPr/>
          <p:nvPr/>
        </p:nvSpPr>
        <p:spPr>
          <a:xfrm>
            <a:off x="4534360" y="1087757"/>
            <a:ext cx="737929" cy="65252"/>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5" name="Rectangle 64">
            <a:extLst>
              <a:ext uri="{FF2B5EF4-FFF2-40B4-BE49-F238E27FC236}">
                <a16:creationId xmlns:a16="http://schemas.microsoft.com/office/drawing/2014/main" id="{31F5C8AC-E2BA-47C1-9749-8494850F9B15}"/>
              </a:ext>
            </a:extLst>
          </p:cNvPr>
          <p:cNvSpPr/>
          <p:nvPr/>
        </p:nvSpPr>
        <p:spPr>
          <a:xfrm>
            <a:off x="2845854" y="1087757"/>
            <a:ext cx="561940" cy="65252"/>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7" name="Rectangle 66">
            <a:extLst>
              <a:ext uri="{FF2B5EF4-FFF2-40B4-BE49-F238E27FC236}">
                <a16:creationId xmlns:a16="http://schemas.microsoft.com/office/drawing/2014/main" id="{E1D5B138-5369-46C3-B914-C9C15BE99315}"/>
              </a:ext>
            </a:extLst>
          </p:cNvPr>
          <p:cNvSpPr/>
          <p:nvPr/>
        </p:nvSpPr>
        <p:spPr>
          <a:xfrm>
            <a:off x="2840812" y="1100257"/>
            <a:ext cx="76201" cy="2591978"/>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mc:AlternateContent xmlns:mc="http://schemas.openxmlformats.org/markup-compatibility/2006" xmlns:p14="http://schemas.microsoft.com/office/powerpoint/2010/main">
        <mc:Choice Requires="p14">
          <p:contentPart p14:bwMode="auto" r:id="rId5">
            <p14:nvContentPartPr>
              <p14:cNvPr id="19" name="Ink 18">
                <a:extLst>
                  <a:ext uri="{FF2B5EF4-FFF2-40B4-BE49-F238E27FC236}">
                    <a16:creationId xmlns:a16="http://schemas.microsoft.com/office/drawing/2014/main" id="{1A59226D-9B43-4002-A2C9-206592BC0226}"/>
                  </a:ext>
                </a:extLst>
              </p14:cNvPr>
              <p14:cNvContentPartPr/>
              <p14:nvPr/>
            </p14:nvContentPartPr>
            <p14:xfrm>
              <a:off x="2827032" y="2968802"/>
              <a:ext cx="136800" cy="13680"/>
            </p14:xfrm>
          </p:contentPart>
        </mc:Choice>
        <mc:Fallback xmlns="">
          <p:pic>
            <p:nvPicPr>
              <p:cNvPr id="19" name="Ink 18">
                <a:extLst>
                  <a:ext uri="{FF2B5EF4-FFF2-40B4-BE49-F238E27FC236}">
                    <a16:creationId xmlns:a16="http://schemas.microsoft.com/office/drawing/2014/main" id="{1A59226D-9B43-4002-A2C9-206592BC0226}"/>
                  </a:ext>
                </a:extLst>
              </p:cNvPr>
              <p:cNvPicPr/>
              <p:nvPr/>
            </p:nvPicPr>
            <p:blipFill>
              <a:blip r:embed="rId6"/>
              <a:stretch>
                <a:fillRect/>
              </a:stretch>
            </p:blipFill>
            <p:spPr>
              <a:xfrm>
                <a:off x="2822712" y="2964482"/>
                <a:ext cx="145440" cy="22320"/>
              </a:xfrm>
              <a:prstGeom prst="rect">
                <a:avLst/>
              </a:prstGeom>
            </p:spPr>
          </p:pic>
        </mc:Fallback>
      </mc:AlternateContent>
      <p:sp>
        <p:nvSpPr>
          <p:cNvPr id="69" name="Rectangle 68">
            <a:extLst>
              <a:ext uri="{FF2B5EF4-FFF2-40B4-BE49-F238E27FC236}">
                <a16:creationId xmlns:a16="http://schemas.microsoft.com/office/drawing/2014/main" id="{4FC0798C-2A0F-4649-AF5A-06A687088E58}"/>
              </a:ext>
            </a:extLst>
          </p:cNvPr>
          <p:cNvSpPr/>
          <p:nvPr/>
        </p:nvSpPr>
        <p:spPr>
          <a:xfrm>
            <a:off x="4045191" y="5813382"/>
            <a:ext cx="1370613" cy="76371"/>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0" name="TextBox 69">
            <a:extLst>
              <a:ext uri="{FF2B5EF4-FFF2-40B4-BE49-F238E27FC236}">
                <a16:creationId xmlns:a16="http://schemas.microsoft.com/office/drawing/2014/main" id="{84B07419-5D57-4EA4-A678-2D03B81887D4}"/>
              </a:ext>
            </a:extLst>
          </p:cNvPr>
          <p:cNvSpPr txBox="1"/>
          <p:nvPr/>
        </p:nvSpPr>
        <p:spPr>
          <a:xfrm>
            <a:off x="6670687" y="2657581"/>
            <a:ext cx="3281746" cy="1077218"/>
          </a:xfrm>
          <a:prstGeom prst="rect">
            <a:avLst/>
          </a:prstGeom>
          <a:noFill/>
        </p:spPr>
        <p:txBody>
          <a:bodyPr wrap="square" rtlCol="0">
            <a:spAutoFit/>
          </a:bodyPr>
          <a:lstStyle/>
          <a:p>
            <a:r>
              <a:rPr lang="en-NZ" sz="1600" dirty="0"/>
              <a:t>Valve 1 will then change inputs and the pump and heater will turn on, pumping hot water throughout the system for a user defined time period</a:t>
            </a:r>
            <a:endParaRPr lang="en-NZ" sz="2400" dirty="0"/>
          </a:p>
        </p:txBody>
      </p:sp>
      <p:sp>
        <p:nvSpPr>
          <p:cNvPr id="72" name="TextBox 71">
            <a:extLst>
              <a:ext uri="{FF2B5EF4-FFF2-40B4-BE49-F238E27FC236}">
                <a16:creationId xmlns:a16="http://schemas.microsoft.com/office/drawing/2014/main" id="{E5E88DF2-73C1-4D3A-8BDE-AED1CED54BBC}"/>
              </a:ext>
            </a:extLst>
          </p:cNvPr>
          <p:cNvSpPr txBox="1"/>
          <p:nvPr/>
        </p:nvSpPr>
        <p:spPr>
          <a:xfrm>
            <a:off x="6670687" y="4079387"/>
            <a:ext cx="3281746" cy="584775"/>
          </a:xfrm>
          <a:prstGeom prst="rect">
            <a:avLst/>
          </a:prstGeom>
          <a:noFill/>
        </p:spPr>
        <p:txBody>
          <a:bodyPr wrap="square" rtlCol="0">
            <a:spAutoFit/>
          </a:bodyPr>
          <a:lstStyle/>
          <a:p>
            <a:r>
              <a:rPr lang="en-NZ" sz="1600" dirty="0"/>
              <a:t>Valves 2 and 3 will also open to allow sanitisation of the mash tun</a:t>
            </a:r>
            <a:endParaRPr lang="en-NZ" sz="2400" dirty="0"/>
          </a:p>
        </p:txBody>
      </p:sp>
      <p:sp>
        <p:nvSpPr>
          <p:cNvPr id="74" name="Rectangle 73">
            <a:extLst>
              <a:ext uri="{FF2B5EF4-FFF2-40B4-BE49-F238E27FC236}">
                <a16:creationId xmlns:a16="http://schemas.microsoft.com/office/drawing/2014/main" id="{3D2DF9FA-7BAE-45A5-88B1-B0FDF6C26D37}"/>
              </a:ext>
            </a:extLst>
          </p:cNvPr>
          <p:cNvSpPr/>
          <p:nvPr/>
        </p:nvSpPr>
        <p:spPr>
          <a:xfrm>
            <a:off x="5516135" y="1090438"/>
            <a:ext cx="1587977" cy="76371"/>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5" name="Rectangle 74">
            <a:extLst>
              <a:ext uri="{FF2B5EF4-FFF2-40B4-BE49-F238E27FC236}">
                <a16:creationId xmlns:a16="http://schemas.microsoft.com/office/drawing/2014/main" id="{BB0F5024-75B6-4A8B-B95A-8FFF44915B4D}"/>
              </a:ext>
            </a:extLst>
          </p:cNvPr>
          <p:cNvSpPr/>
          <p:nvPr/>
        </p:nvSpPr>
        <p:spPr>
          <a:xfrm>
            <a:off x="7027677" y="1093215"/>
            <a:ext cx="75316" cy="888474"/>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6" name="Rectangle 75">
            <a:extLst>
              <a:ext uri="{FF2B5EF4-FFF2-40B4-BE49-F238E27FC236}">
                <a16:creationId xmlns:a16="http://schemas.microsoft.com/office/drawing/2014/main" id="{921B6BEF-95EB-458C-BD75-B8C5B2486ED7}"/>
              </a:ext>
            </a:extLst>
          </p:cNvPr>
          <p:cNvSpPr/>
          <p:nvPr/>
        </p:nvSpPr>
        <p:spPr>
          <a:xfrm>
            <a:off x="7029332" y="1910387"/>
            <a:ext cx="456792" cy="76371"/>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7" name="Rectangle 76">
            <a:extLst>
              <a:ext uri="{FF2B5EF4-FFF2-40B4-BE49-F238E27FC236}">
                <a16:creationId xmlns:a16="http://schemas.microsoft.com/office/drawing/2014/main" id="{78988185-1D78-47A9-BAF1-08783A094ADA}"/>
              </a:ext>
            </a:extLst>
          </p:cNvPr>
          <p:cNvSpPr/>
          <p:nvPr/>
        </p:nvSpPr>
        <p:spPr>
          <a:xfrm>
            <a:off x="5820908" y="2104162"/>
            <a:ext cx="5428413" cy="85747"/>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8" name="Rectangle 77">
            <a:extLst>
              <a:ext uri="{FF2B5EF4-FFF2-40B4-BE49-F238E27FC236}">
                <a16:creationId xmlns:a16="http://schemas.microsoft.com/office/drawing/2014/main" id="{791D9175-8BC6-4998-A096-0B497425FAB0}"/>
              </a:ext>
            </a:extLst>
          </p:cNvPr>
          <p:cNvSpPr/>
          <p:nvPr/>
        </p:nvSpPr>
        <p:spPr>
          <a:xfrm>
            <a:off x="11177199" y="504694"/>
            <a:ext cx="76200" cy="1680098"/>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9" name="Rectangle 78">
            <a:extLst>
              <a:ext uri="{FF2B5EF4-FFF2-40B4-BE49-F238E27FC236}">
                <a16:creationId xmlns:a16="http://schemas.microsoft.com/office/drawing/2014/main" id="{391FDB51-EF59-4637-9FB6-AB445732FB24}"/>
              </a:ext>
            </a:extLst>
          </p:cNvPr>
          <p:cNvSpPr/>
          <p:nvPr/>
        </p:nvSpPr>
        <p:spPr>
          <a:xfrm>
            <a:off x="9140087" y="497368"/>
            <a:ext cx="2105486" cy="81172"/>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0" name="Rectangle 79">
            <a:extLst>
              <a:ext uri="{FF2B5EF4-FFF2-40B4-BE49-F238E27FC236}">
                <a16:creationId xmlns:a16="http://schemas.microsoft.com/office/drawing/2014/main" id="{BD0A7539-9FFC-4FC7-B162-13C7F0B96400}"/>
              </a:ext>
            </a:extLst>
          </p:cNvPr>
          <p:cNvSpPr/>
          <p:nvPr/>
        </p:nvSpPr>
        <p:spPr>
          <a:xfrm>
            <a:off x="9147314" y="491878"/>
            <a:ext cx="76200" cy="394820"/>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2" name="TextBox 81">
            <a:extLst>
              <a:ext uri="{FF2B5EF4-FFF2-40B4-BE49-F238E27FC236}">
                <a16:creationId xmlns:a16="http://schemas.microsoft.com/office/drawing/2014/main" id="{2A50C40C-6365-4D31-9F76-4B8E538B7FD7}"/>
              </a:ext>
            </a:extLst>
          </p:cNvPr>
          <p:cNvSpPr txBox="1"/>
          <p:nvPr/>
        </p:nvSpPr>
        <p:spPr>
          <a:xfrm>
            <a:off x="6663622" y="2651949"/>
            <a:ext cx="3281746" cy="830997"/>
          </a:xfrm>
          <a:prstGeom prst="rect">
            <a:avLst/>
          </a:prstGeom>
          <a:noFill/>
        </p:spPr>
        <p:txBody>
          <a:bodyPr wrap="square" rtlCol="0">
            <a:spAutoFit/>
          </a:bodyPr>
          <a:lstStyle/>
          <a:p>
            <a:r>
              <a:rPr lang="en-NZ" sz="1600" dirty="0"/>
              <a:t>The waste water is then pumped out of the system and cleaning is complete</a:t>
            </a:r>
            <a:endParaRPr lang="en-NZ" sz="2400" dirty="0"/>
          </a:p>
        </p:txBody>
      </p:sp>
      <p:sp>
        <p:nvSpPr>
          <p:cNvPr id="84" name="Rectangle 83">
            <a:extLst>
              <a:ext uri="{FF2B5EF4-FFF2-40B4-BE49-F238E27FC236}">
                <a16:creationId xmlns:a16="http://schemas.microsoft.com/office/drawing/2014/main" id="{FD76A2B0-3540-4B0C-B623-0EC826270EEB}"/>
              </a:ext>
            </a:extLst>
          </p:cNvPr>
          <p:cNvSpPr/>
          <p:nvPr/>
        </p:nvSpPr>
        <p:spPr>
          <a:xfrm>
            <a:off x="1214438" y="1087757"/>
            <a:ext cx="1644688" cy="79052"/>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5" name="Rectangle 84">
            <a:extLst>
              <a:ext uri="{FF2B5EF4-FFF2-40B4-BE49-F238E27FC236}">
                <a16:creationId xmlns:a16="http://schemas.microsoft.com/office/drawing/2014/main" id="{2C8D4B9F-1F54-4E45-913D-75DAF20879BA}"/>
              </a:ext>
            </a:extLst>
          </p:cNvPr>
          <p:cNvSpPr/>
          <p:nvPr/>
        </p:nvSpPr>
        <p:spPr>
          <a:xfrm>
            <a:off x="1214622" y="1080568"/>
            <a:ext cx="76201" cy="2591978"/>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Tree>
    <p:extLst>
      <p:ext uri="{BB962C8B-B14F-4D97-AF65-F5344CB8AC3E}">
        <p14:creationId xmlns:p14="http://schemas.microsoft.com/office/powerpoint/2010/main" val="24718922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6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51"/>
                                        </p:tgtEl>
                                        <p:attrNameLst>
                                          <p:attrName>style.visibility</p:attrName>
                                        </p:attrNameLst>
                                      </p:cBhvr>
                                      <p:to>
                                        <p:strVal val="visible"/>
                                      </p:to>
                                    </p:set>
                                  </p:childTnLst>
                                </p:cTn>
                              </p:par>
                              <p:par>
                                <p:cTn id="31" presetID="22" presetClass="entr" presetSubtype="4" fill="hold" grpId="0" nodeType="withEffect">
                                  <p:stCondLst>
                                    <p:cond delay="0"/>
                                  </p:stCondLst>
                                  <p:childTnLst>
                                    <p:set>
                                      <p:cBhvr>
                                        <p:cTn id="32" dur="1" fill="hold">
                                          <p:stCondLst>
                                            <p:cond delay="0"/>
                                          </p:stCondLst>
                                        </p:cTn>
                                        <p:tgtEl>
                                          <p:spTgt spid="49"/>
                                        </p:tgtEl>
                                        <p:attrNameLst>
                                          <p:attrName>style.visibility</p:attrName>
                                        </p:attrNameLst>
                                      </p:cBhvr>
                                      <p:to>
                                        <p:strVal val="visible"/>
                                      </p:to>
                                    </p:set>
                                    <p:animEffect transition="in" filter="wipe(down)">
                                      <p:cBhvr>
                                        <p:cTn id="33" dur="3000"/>
                                        <p:tgtEl>
                                          <p:spTgt spid="49"/>
                                        </p:tgtEl>
                                      </p:cBhvr>
                                    </p:animEffect>
                                  </p:childTnLst>
                                </p:cTn>
                              </p:par>
                              <p:par>
                                <p:cTn id="34" presetID="1" presetClass="entr" presetSubtype="0" fill="hold" grpId="0" nodeType="withEffect">
                                  <p:stCondLst>
                                    <p:cond delay="0"/>
                                  </p:stCondLst>
                                  <p:childTnLst>
                                    <p:set>
                                      <p:cBhvr>
                                        <p:cTn id="35" dur="1" fill="hold">
                                          <p:stCondLst>
                                            <p:cond delay="0"/>
                                          </p:stCondLst>
                                        </p:cTn>
                                        <p:tgtEl>
                                          <p:spTgt spid="56"/>
                                        </p:tgtEl>
                                        <p:attrNameLst>
                                          <p:attrName>style.visibility</p:attrName>
                                        </p:attrNameLst>
                                      </p:cBhvr>
                                      <p:to>
                                        <p:strVal val="visible"/>
                                      </p:to>
                                    </p:set>
                                  </p:childTnLst>
                                </p:cTn>
                              </p:par>
                              <p:par>
                                <p:cTn id="36" presetID="1" presetClass="entr" presetSubtype="0" fill="hold" nodeType="withEffect">
                                  <p:stCondLst>
                                    <p:cond delay="0"/>
                                  </p:stCondLst>
                                  <p:childTnLst>
                                    <p:set>
                                      <p:cBhvr>
                                        <p:cTn id="37" dur="1" fill="hold">
                                          <p:stCondLst>
                                            <p:cond delay="0"/>
                                          </p:stCondLst>
                                        </p:cTn>
                                        <p:tgtEl>
                                          <p:spTgt spid="68"/>
                                        </p:tgtEl>
                                        <p:attrNameLst>
                                          <p:attrName>style.visibility</p:attrName>
                                        </p:attrNameLst>
                                      </p:cBhvr>
                                      <p:to>
                                        <p:strVal val="visible"/>
                                      </p:to>
                                    </p:set>
                                  </p:childTnLst>
                                </p:cTn>
                              </p:par>
                              <p:par>
                                <p:cTn id="38" presetID="1" presetClass="exit" presetSubtype="0" fill="hold" nodeType="withEffect">
                                  <p:stCondLst>
                                    <p:cond delay="0"/>
                                  </p:stCondLst>
                                  <p:childTnLst>
                                    <p:set>
                                      <p:cBhvr>
                                        <p:cTn id="39" dur="1" fill="hold">
                                          <p:stCondLst>
                                            <p:cond delay="0"/>
                                          </p:stCondLst>
                                        </p:cTn>
                                        <p:tgtEl>
                                          <p:spTgt spid="153"/>
                                        </p:tgtEl>
                                        <p:attrNameLst>
                                          <p:attrName>style.visibility</p:attrName>
                                        </p:attrNameLst>
                                      </p:cBhvr>
                                      <p:to>
                                        <p:strVal val="hidden"/>
                                      </p:to>
                                    </p:set>
                                  </p:childTnLst>
                                </p:cTn>
                              </p:par>
                              <p:par>
                                <p:cTn id="40" presetID="1" presetClass="entr" presetSubtype="0" fill="hold" grpId="0" nodeType="withEffect">
                                  <p:stCondLst>
                                    <p:cond delay="0"/>
                                  </p:stCondLst>
                                  <p:childTnLst>
                                    <p:set>
                                      <p:cBhvr>
                                        <p:cTn id="41" dur="1" fill="hold">
                                          <p:stCondLst>
                                            <p:cond delay="0"/>
                                          </p:stCondLst>
                                        </p:cTn>
                                        <p:tgtEl>
                                          <p:spTgt spid="69"/>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70"/>
                                        </p:tgtEl>
                                        <p:attrNameLst>
                                          <p:attrName>style.visibility</p:attrName>
                                        </p:attrNameLst>
                                      </p:cBhvr>
                                      <p:to>
                                        <p:strVal val="visible"/>
                                      </p:to>
                                    </p:set>
                                  </p:childTnLst>
                                </p:cTn>
                              </p:par>
                              <p:par>
                                <p:cTn id="46" presetID="1" presetClass="exit" presetSubtype="0" fill="hold" grpId="1" nodeType="withEffect">
                                  <p:stCondLst>
                                    <p:cond delay="0"/>
                                  </p:stCondLst>
                                  <p:childTnLst>
                                    <p:set>
                                      <p:cBhvr>
                                        <p:cTn id="47" dur="1" fill="hold">
                                          <p:stCondLst>
                                            <p:cond delay="0"/>
                                          </p:stCondLst>
                                        </p:cTn>
                                        <p:tgtEl>
                                          <p:spTgt spid="56"/>
                                        </p:tgtEl>
                                        <p:attrNameLst>
                                          <p:attrName>style.visibility</p:attrName>
                                        </p:attrNameLst>
                                      </p:cBhvr>
                                      <p:to>
                                        <p:strVal val="hidden"/>
                                      </p:to>
                                    </p:set>
                                  </p:childTnLst>
                                </p:cTn>
                              </p:par>
                              <p:par>
                                <p:cTn id="48" presetID="1" presetClass="exit" presetSubtype="0" fill="hold" grpId="1" nodeType="withEffect">
                                  <p:stCondLst>
                                    <p:cond delay="0"/>
                                  </p:stCondLst>
                                  <p:childTnLst>
                                    <p:set>
                                      <p:cBhvr>
                                        <p:cTn id="49" dur="1" fill="hold">
                                          <p:stCondLst>
                                            <p:cond delay="0"/>
                                          </p:stCondLst>
                                        </p:cTn>
                                        <p:tgtEl>
                                          <p:spTgt spid="54"/>
                                        </p:tgtEl>
                                        <p:attrNameLst>
                                          <p:attrName>style.visibility</p:attrName>
                                        </p:attrNameLst>
                                      </p:cBhvr>
                                      <p:to>
                                        <p:strVal val="hidden"/>
                                      </p:to>
                                    </p:set>
                                  </p:childTnLst>
                                </p:cTn>
                              </p:par>
                              <p:par>
                                <p:cTn id="50" presetID="1" presetClass="entr" presetSubtype="0" fill="hold" nodeType="withEffect">
                                  <p:stCondLst>
                                    <p:cond delay="0"/>
                                  </p:stCondLst>
                                  <p:childTnLst>
                                    <p:set>
                                      <p:cBhvr>
                                        <p:cTn id="51" dur="1" fill="hold">
                                          <p:stCondLst>
                                            <p:cond delay="0"/>
                                          </p:stCondLst>
                                        </p:cTn>
                                        <p:tgtEl>
                                          <p:spTgt spid="153"/>
                                        </p:tgtEl>
                                        <p:attrNameLst>
                                          <p:attrName>style.visibility</p:attrName>
                                        </p:attrNameLst>
                                      </p:cBhvr>
                                      <p:to>
                                        <p:strVal val="visible"/>
                                      </p:to>
                                    </p:set>
                                  </p:childTnLst>
                                </p:cTn>
                              </p:par>
                              <p:par>
                                <p:cTn id="52" presetID="1" presetClass="exit" presetSubtype="0" fill="hold" nodeType="withEffect">
                                  <p:stCondLst>
                                    <p:cond delay="0"/>
                                  </p:stCondLst>
                                  <p:childTnLst>
                                    <p:set>
                                      <p:cBhvr>
                                        <p:cTn id="53" dur="1" fill="hold">
                                          <p:stCondLst>
                                            <p:cond delay="0"/>
                                          </p:stCondLst>
                                        </p:cTn>
                                        <p:tgtEl>
                                          <p:spTgt spid="68"/>
                                        </p:tgtEl>
                                        <p:attrNameLst>
                                          <p:attrName>style.visibility</p:attrName>
                                        </p:attrNameLst>
                                      </p:cBhvr>
                                      <p:to>
                                        <p:strVal val="hidden"/>
                                      </p:to>
                                    </p:set>
                                  </p:childTnLst>
                                </p:cTn>
                              </p:par>
                              <p:par>
                                <p:cTn id="54" presetID="1" presetClass="exit" presetSubtype="0" fill="hold" grpId="1" nodeType="withEffect">
                                  <p:stCondLst>
                                    <p:cond delay="0"/>
                                  </p:stCondLst>
                                  <p:childTnLst>
                                    <p:set>
                                      <p:cBhvr>
                                        <p:cTn id="55" dur="1" fill="hold">
                                          <p:stCondLst>
                                            <p:cond delay="0"/>
                                          </p:stCondLst>
                                        </p:cTn>
                                        <p:tgtEl>
                                          <p:spTgt spid="60"/>
                                        </p:tgtEl>
                                        <p:attrNameLst>
                                          <p:attrName>style.visibility</p:attrName>
                                        </p:attrNameLst>
                                      </p:cBhvr>
                                      <p:to>
                                        <p:strVal val="hidden"/>
                                      </p:to>
                                    </p:set>
                                  </p:childTnLst>
                                </p:cTn>
                              </p:par>
                              <p:par>
                                <p:cTn id="56" presetID="1" presetClass="entr" presetSubtype="0" fill="hold" nodeType="withEffect">
                                  <p:stCondLst>
                                    <p:cond delay="0"/>
                                  </p:stCondLst>
                                  <p:childTnLst>
                                    <p:set>
                                      <p:cBhvr>
                                        <p:cTn id="57" dur="1" fill="hold">
                                          <p:stCondLst>
                                            <p:cond delay="0"/>
                                          </p:stCondLst>
                                        </p:cTn>
                                        <p:tgtEl>
                                          <p:spTgt spid="68"/>
                                        </p:tgtEl>
                                        <p:attrNameLst>
                                          <p:attrName>style.visibility</p:attrName>
                                        </p:attrNameLst>
                                      </p:cBhvr>
                                      <p:to>
                                        <p:strVal val="visible"/>
                                      </p:to>
                                    </p:set>
                                  </p:childTnLst>
                                </p:cTn>
                              </p:par>
                            </p:childTnLst>
                          </p:cTn>
                        </p:par>
                      </p:childTnLst>
                    </p:cTn>
                  </p:par>
                  <p:par>
                    <p:cTn id="58" fill="hold">
                      <p:stCondLst>
                        <p:cond delay="indefinite"/>
                      </p:stCondLst>
                      <p:childTnLst>
                        <p:par>
                          <p:cTn id="59" fill="hold">
                            <p:stCondLst>
                              <p:cond delay="0"/>
                            </p:stCondLst>
                            <p:childTnLst>
                              <p:par>
                                <p:cTn id="60" presetID="1" presetClass="entr" presetSubtype="0" fill="hold" grpId="0" nodeType="clickEffect">
                                  <p:stCondLst>
                                    <p:cond delay="0"/>
                                  </p:stCondLst>
                                  <p:childTnLst>
                                    <p:set>
                                      <p:cBhvr>
                                        <p:cTn id="61" dur="1" fill="hold">
                                          <p:stCondLst>
                                            <p:cond delay="0"/>
                                          </p:stCondLst>
                                        </p:cTn>
                                        <p:tgtEl>
                                          <p:spTgt spid="72"/>
                                        </p:tgtEl>
                                        <p:attrNameLst>
                                          <p:attrName>style.visibility</p:attrName>
                                        </p:attrNameLst>
                                      </p:cBhvr>
                                      <p:to>
                                        <p:strVal val="visible"/>
                                      </p:to>
                                    </p:set>
                                  </p:childTnLst>
                                </p:cTn>
                              </p:par>
                              <p:par>
                                <p:cTn id="62" presetID="1" presetClass="entr" presetSubtype="0" fill="hold" nodeType="withEffect">
                                  <p:stCondLst>
                                    <p:cond delay="0"/>
                                  </p:stCondLst>
                                  <p:childTnLst>
                                    <p:set>
                                      <p:cBhvr>
                                        <p:cTn id="63" dur="1" fill="hold">
                                          <p:stCondLst>
                                            <p:cond delay="0"/>
                                          </p:stCondLst>
                                        </p:cTn>
                                        <p:tgtEl>
                                          <p:spTgt spid="73"/>
                                        </p:tgtEl>
                                        <p:attrNameLst>
                                          <p:attrName>style.visibility</p:attrName>
                                        </p:attrNameLst>
                                      </p:cBhvr>
                                      <p:to>
                                        <p:strVal val="visible"/>
                                      </p:to>
                                    </p:set>
                                  </p:childTnLst>
                                </p:cTn>
                              </p:par>
                              <p:par>
                                <p:cTn id="64" presetID="1" presetClass="entr" presetSubtype="0" fill="hold" nodeType="withEffect">
                                  <p:stCondLst>
                                    <p:cond delay="0"/>
                                  </p:stCondLst>
                                  <p:childTnLst>
                                    <p:set>
                                      <p:cBhvr>
                                        <p:cTn id="65" dur="1" fill="hold">
                                          <p:stCondLst>
                                            <p:cond delay="0"/>
                                          </p:stCondLst>
                                        </p:cTn>
                                        <p:tgtEl>
                                          <p:spTgt spid="3"/>
                                        </p:tgtEl>
                                        <p:attrNameLst>
                                          <p:attrName>style.visibility</p:attrName>
                                        </p:attrNameLst>
                                      </p:cBhvr>
                                      <p:to>
                                        <p:strVal val="visible"/>
                                      </p:to>
                                    </p:set>
                                  </p:childTnLst>
                                </p:cTn>
                              </p:par>
                              <p:par>
                                <p:cTn id="66" presetID="1" presetClass="entr" presetSubtype="0" fill="hold" grpId="0" nodeType="withEffect">
                                  <p:stCondLst>
                                    <p:cond delay="0"/>
                                  </p:stCondLst>
                                  <p:childTnLst>
                                    <p:set>
                                      <p:cBhvr>
                                        <p:cTn id="67" dur="1" fill="hold">
                                          <p:stCondLst>
                                            <p:cond delay="0"/>
                                          </p:stCondLst>
                                        </p:cTn>
                                        <p:tgtEl>
                                          <p:spTgt spid="77"/>
                                        </p:tgtEl>
                                        <p:attrNameLst>
                                          <p:attrName>style.visibility</p:attrName>
                                        </p:attrNameLst>
                                      </p:cBhvr>
                                      <p:to>
                                        <p:strVal val="visible"/>
                                      </p:to>
                                    </p:set>
                                  </p:childTnLst>
                                </p:cTn>
                              </p:par>
                              <p:par>
                                <p:cTn id="68" presetID="1" presetClass="entr" presetSubtype="0" fill="hold" grpId="0" nodeType="withEffect">
                                  <p:stCondLst>
                                    <p:cond delay="0"/>
                                  </p:stCondLst>
                                  <p:childTnLst>
                                    <p:set>
                                      <p:cBhvr>
                                        <p:cTn id="69" dur="1" fill="hold">
                                          <p:stCondLst>
                                            <p:cond delay="0"/>
                                          </p:stCondLst>
                                        </p:cTn>
                                        <p:tgtEl>
                                          <p:spTgt spid="76"/>
                                        </p:tgtEl>
                                        <p:attrNameLst>
                                          <p:attrName>style.visibility</p:attrName>
                                        </p:attrNameLst>
                                      </p:cBhvr>
                                      <p:to>
                                        <p:strVal val="visible"/>
                                      </p:to>
                                    </p:set>
                                  </p:childTnLst>
                                </p:cTn>
                              </p:par>
                              <p:par>
                                <p:cTn id="70" presetID="1" presetClass="entr" presetSubtype="0" fill="hold" grpId="0" nodeType="withEffect">
                                  <p:stCondLst>
                                    <p:cond delay="0"/>
                                  </p:stCondLst>
                                  <p:childTnLst>
                                    <p:set>
                                      <p:cBhvr>
                                        <p:cTn id="71" dur="1" fill="hold">
                                          <p:stCondLst>
                                            <p:cond delay="0"/>
                                          </p:stCondLst>
                                        </p:cTn>
                                        <p:tgtEl>
                                          <p:spTgt spid="75"/>
                                        </p:tgtEl>
                                        <p:attrNameLst>
                                          <p:attrName>style.visibility</p:attrName>
                                        </p:attrNameLst>
                                      </p:cBhvr>
                                      <p:to>
                                        <p:strVal val="visible"/>
                                      </p:to>
                                    </p:set>
                                  </p:childTnLst>
                                </p:cTn>
                              </p:par>
                              <p:par>
                                <p:cTn id="72" presetID="1" presetClass="entr" presetSubtype="0" fill="hold" grpId="0" nodeType="withEffect">
                                  <p:stCondLst>
                                    <p:cond delay="0"/>
                                  </p:stCondLst>
                                  <p:childTnLst>
                                    <p:set>
                                      <p:cBhvr>
                                        <p:cTn id="73" dur="1" fill="hold">
                                          <p:stCondLst>
                                            <p:cond delay="0"/>
                                          </p:stCondLst>
                                        </p:cTn>
                                        <p:tgtEl>
                                          <p:spTgt spid="74"/>
                                        </p:tgtEl>
                                        <p:attrNameLst>
                                          <p:attrName>style.visibility</p:attrName>
                                        </p:attrNameLst>
                                      </p:cBhvr>
                                      <p:to>
                                        <p:strVal val="visible"/>
                                      </p:to>
                                    </p:set>
                                  </p:childTnLst>
                                </p:cTn>
                              </p:par>
                              <p:par>
                                <p:cTn id="74" presetID="1" presetClass="entr" presetSubtype="0" fill="hold" grpId="0" nodeType="withEffect">
                                  <p:stCondLst>
                                    <p:cond delay="0"/>
                                  </p:stCondLst>
                                  <p:childTnLst>
                                    <p:set>
                                      <p:cBhvr>
                                        <p:cTn id="75" dur="1" fill="hold">
                                          <p:stCondLst>
                                            <p:cond delay="0"/>
                                          </p:stCondLst>
                                        </p:cTn>
                                        <p:tgtEl>
                                          <p:spTgt spid="79"/>
                                        </p:tgtEl>
                                        <p:attrNameLst>
                                          <p:attrName>style.visibility</p:attrName>
                                        </p:attrNameLst>
                                      </p:cBhvr>
                                      <p:to>
                                        <p:strVal val="visible"/>
                                      </p:to>
                                    </p:set>
                                  </p:childTnLst>
                                </p:cTn>
                              </p:par>
                              <p:par>
                                <p:cTn id="76" presetID="1" presetClass="entr" presetSubtype="0" fill="hold" grpId="0" nodeType="withEffect">
                                  <p:stCondLst>
                                    <p:cond delay="0"/>
                                  </p:stCondLst>
                                  <p:childTnLst>
                                    <p:set>
                                      <p:cBhvr>
                                        <p:cTn id="77" dur="1" fill="hold">
                                          <p:stCondLst>
                                            <p:cond delay="0"/>
                                          </p:stCondLst>
                                        </p:cTn>
                                        <p:tgtEl>
                                          <p:spTgt spid="80"/>
                                        </p:tgtEl>
                                        <p:attrNameLst>
                                          <p:attrName>style.visibility</p:attrName>
                                        </p:attrNameLst>
                                      </p:cBhvr>
                                      <p:to>
                                        <p:strVal val="visible"/>
                                      </p:to>
                                    </p:set>
                                  </p:childTnLst>
                                </p:cTn>
                              </p:par>
                              <p:par>
                                <p:cTn id="78" presetID="1" presetClass="entr" presetSubtype="0" fill="hold" grpId="0" nodeType="withEffect">
                                  <p:stCondLst>
                                    <p:cond delay="0"/>
                                  </p:stCondLst>
                                  <p:childTnLst>
                                    <p:set>
                                      <p:cBhvr>
                                        <p:cTn id="79" dur="1" fill="hold">
                                          <p:stCondLst>
                                            <p:cond delay="0"/>
                                          </p:stCondLst>
                                        </p:cTn>
                                        <p:tgtEl>
                                          <p:spTgt spid="78"/>
                                        </p:tgtEl>
                                        <p:attrNameLst>
                                          <p:attrName>style.visibility</p:attrName>
                                        </p:attrNameLst>
                                      </p:cBhvr>
                                      <p:to>
                                        <p:strVal val="visible"/>
                                      </p:to>
                                    </p:set>
                                  </p:childTnLst>
                                </p:cTn>
                              </p:par>
                            </p:childTnLst>
                          </p:cTn>
                        </p:par>
                      </p:childTnLst>
                    </p:cTn>
                  </p:par>
                  <p:par>
                    <p:cTn id="80" fill="hold">
                      <p:stCondLst>
                        <p:cond delay="indefinite"/>
                      </p:stCondLst>
                      <p:childTnLst>
                        <p:par>
                          <p:cTn id="81" fill="hold">
                            <p:stCondLst>
                              <p:cond delay="0"/>
                            </p:stCondLst>
                            <p:childTnLst>
                              <p:par>
                                <p:cTn id="82" presetID="1" presetClass="exit" presetSubtype="0" fill="hold" grpId="1" nodeType="clickEffect">
                                  <p:stCondLst>
                                    <p:cond delay="0"/>
                                  </p:stCondLst>
                                  <p:childTnLst>
                                    <p:set>
                                      <p:cBhvr>
                                        <p:cTn id="83" dur="1" fill="hold">
                                          <p:stCondLst>
                                            <p:cond delay="0"/>
                                          </p:stCondLst>
                                        </p:cTn>
                                        <p:tgtEl>
                                          <p:spTgt spid="72"/>
                                        </p:tgtEl>
                                        <p:attrNameLst>
                                          <p:attrName>style.visibility</p:attrName>
                                        </p:attrNameLst>
                                      </p:cBhvr>
                                      <p:to>
                                        <p:strVal val="hidden"/>
                                      </p:to>
                                    </p:set>
                                  </p:childTnLst>
                                </p:cTn>
                              </p:par>
                              <p:par>
                                <p:cTn id="84" presetID="1" presetClass="exit" presetSubtype="0" fill="hold" grpId="1" nodeType="withEffect">
                                  <p:stCondLst>
                                    <p:cond delay="0"/>
                                  </p:stCondLst>
                                  <p:childTnLst>
                                    <p:set>
                                      <p:cBhvr>
                                        <p:cTn id="85" dur="1" fill="hold">
                                          <p:stCondLst>
                                            <p:cond delay="0"/>
                                          </p:stCondLst>
                                        </p:cTn>
                                        <p:tgtEl>
                                          <p:spTgt spid="70"/>
                                        </p:tgtEl>
                                        <p:attrNameLst>
                                          <p:attrName>style.visibility</p:attrName>
                                        </p:attrNameLst>
                                      </p:cBhvr>
                                      <p:to>
                                        <p:strVal val="hidden"/>
                                      </p:to>
                                    </p:set>
                                  </p:childTnLst>
                                </p:cTn>
                              </p:par>
                              <p:par>
                                <p:cTn id="86" presetID="1" presetClass="entr" presetSubtype="0" fill="hold" grpId="0" nodeType="withEffect">
                                  <p:stCondLst>
                                    <p:cond delay="0"/>
                                  </p:stCondLst>
                                  <p:childTnLst>
                                    <p:set>
                                      <p:cBhvr>
                                        <p:cTn id="87" dur="1" fill="hold">
                                          <p:stCondLst>
                                            <p:cond delay="0"/>
                                          </p:stCondLst>
                                        </p:cTn>
                                        <p:tgtEl>
                                          <p:spTgt spid="82"/>
                                        </p:tgtEl>
                                        <p:attrNameLst>
                                          <p:attrName>style.visibility</p:attrName>
                                        </p:attrNameLst>
                                      </p:cBhvr>
                                      <p:to>
                                        <p:strVal val="visible"/>
                                      </p:to>
                                    </p:set>
                                  </p:childTnLst>
                                </p:cTn>
                              </p:par>
                              <p:par>
                                <p:cTn id="88" presetID="1" presetClass="exit" presetSubtype="0" fill="hold" grpId="1" nodeType="withEffect">
                                  <p:stCondLst>
                                    <p:cond delay="0"/>
                                  </p:stCondLst>
                                  <p:childTnLst>
                                    <p:set>
                                      <p:cBhvr>
                                        <p:cTn id="89" dur="1" fill="hold">
                                          <p:stCondLst>
                                            <p:cond delay="0"/>
                                          </p:stCondLst>
                                        </p:cTn>
                                        <p:tgtEl>
                                          <p:spTgt spid="77"/>
                                        </p:tgtEl>
                                        <p:attrNameLst>
                                          <p:attrName>style.visibility</p:attrName>
                                        </p:attrNameLst>
                                      </p:cBhvr>
                                      <p:to>
                                        <p:strVal val="hidden"/>
                                      </p:to>
                                    </p:set>
                                  </p:childTnLst>
                                </p:cTn>
                              </p:par>
                              <p:par>
                                <p:cTn id="90" presetID="1" presetClass="exit" presetSubtype="0" fill="hold" grpId="1" nodeType="withEffect">
                                  <p:stCondLst>
                                    <p:cond delay="0"/>
                                  </p:stCondLst>
                                  <p:childTnLst>
                                    <p:set>
                                      <p:cBhvr>
                                        <p:cTn id="91" dur="1" fill="hold">
                                          <p:stCondLst>
                                            <p:cond delay="0"/>
                                          </p:stCondLst>
                                        </p:cTn>
                                        <p:tgtEl>
                                          <p:spTgt spid="76"/>
                                        </p:tgtEl>
                                        <p:attrNameLst>
                                          <p:attrName>style.visibility</p:attrName>
                                        </p:attrNameLst>
                                      </p:cBhvr>
                                      <p:to>
                                        <p:strVal val="hidden"/>
                                      </p:to>
                                    </p:set>
                                  </p:childTnLst>
                                </p:cTn>
                              </p:par>
                              <p:par>
                                <p:cTn id="92" presetID="1" presetClass="exit" presetSubtype="0" fill="hold" grpId="1" nodeType="withEffect">
                                  <p:stCondLst>
                                    <p:cond delay="0"/>
                                  </p:stCondLst>
                                  <p:childTnLst>
                                    <p:set>
                                      <p:cBhvr>
                                        <p:cTn id="93" dur="1" fill="hold">
                                          <p:stCondLst>
                                            <p:cond delay="0"/>
                                          </p:stCondLst>
                                        </p:cTn>
                                        <p:tgtEl>
                                          <p:spTgt spid="75"/>
                                        </p:tgtEl>
                                        <p:attrNameLst>
                                          <p:attrName>style.visibility</p:attrName>
                                        </p:attrNameLst>
                                      </p:cBhvr>
                                      <p:to>
                                        <p:strVal val="hidden"/>
                                      </p:to>
                                    </p:set>
                                  </p:childTnLst>
                                </p:cTn>
                              </p:par>
                              <p:par>
                                <p:cTn id="94" presetID="1" presetClass="exit" presetSubtype="0" fill="hold" grpId="1" nodeType="withEffect">
                                  <p:stCondLst>
                                    <p:cond delay="0"/>
                                  </p:stCondLst>
                                  <p:childTnLst>
                                    <p:set>
                                      <p:cBhvr>
                                        <p:cTn id="95" dur="1" fill="hold">
                                          <p:stCondLst>
                                            <p:cond delay="0"/>
                                          </p:stCondLst>
                                        </p:cTn>
                                        <p:tgtEl>
                                          <p:spTgt spid="74"/>
                                        </p:tgtEl>
                                        <p:attrNameLst>
                                          <p:attrName>style.visibility</p:attrName>
                                        </p:attrNameLst>
                                      </p:cBhvr>
                                      <p:to>
                                        <p:strVal val="hidden"/>
                                      </p:to>
                                    </p:set>
                                  </p:childTnLst>
                                </p:cTn>
                              </p:par>
                              <p:par>
                                <p:cTn id="96" presetID="1" presetClass="exit" presetSubtype="0" fill="hold" grpId="1" nodeType="withEffect">
                                  <p:stCondLst>
                                    <p:cond delay="0"/>
                                  </p:stCondLst>
                                  <p:childTnLst>
                                    <p:set>
                                      <p:cBhvr>
                                        <p:cTn id="97" dur="1" fill="hold">
                                          <p:stCondLst>
                                            <p:cond delay="0"/>
                                          </p:stCondLst>
                                        </p:cTn>
                                        <p:tgtEl>
                                          <p:spTgt spid="79"/>
                                        </p:tgtEl>
                                        <p:attrNameLst>
                                          <p:attrName>style.visibility</p:attrName>
                                        </p:attrNameLst>
                                      </p:cBhvr>
                                      <p:to>
                                        <p:strVal val="hidden"/>
                                      </p:to>
                                    </p:set>
                                  </p:childTnLst>
                                </p:cTn>
                              </p:par>
                              <p:par>
                                <p:cTn id="98" presetID="1" presetClass="exit" presetSubtype="0" fill="hold" grpId="1" nodeType="withEffect">
                                  <p:stCondLst>
                                    <p:cond delay="0"/>
                                  </p:stCondLst>
                                  <p:childTnLst>
                                    <p:set>
                                      <p:cBhvr>
                                        <p:cTn id="99" dur="1" fill="hold">
                                          <p:stCondLst>
                                            <p:cond delay="0"/>
                                          </p:stCondLst>
                                        </p:cTn>
                                        <p:tgtEl>
                                          <p:spTgt spid="80"/>
                                        </p:tgtEl>
                                        <p:attrNameLst>
                                          <p:attrName>style.visibility</p:attrName>
                                        </p:attrNameLst>
                                      </p:cBhvr>
                                      <p:to>
                                        <p:strVal val="hidden"/>
                                      </p:to>
                                    </p:set>
                                  </p:childTnLst>
                                </p:cTn>
                              </p:par>
                              <p:par>
                                <p:cTn id="100" presetID="1" presetClass="exit" presetSubtype="0" fill="hold" grpId="1" nodeType="withEffect">
                                  <p:stCondLst>
                                    <p:cond delay="0"/>
                                  </p:stCondLst>
                                  <p:childTnLst>
                                    <p:set>
                                      <p:cBhvr>
                                        <p:cTn id="101" dur="1" fill="hold">
                                          <p:stCondLst>
                                            <p:cond delay="0"/>
                                          </p:stCondLst>
                                        </p:cTn>
                                        <p:tgtEl>
                                          <p:spTgt spid="78"/>
                                        </p:tgtEl>
                                        <p:attrNameLst>
                                          <p:attrName>style.visibility</p:attrName>
                                        </p:attrNameLst>
                                      </p:cBhvr>
                                      <p:to>
                                        <p:strVal val="hidden"/>
                                      </p:to>
                                    </p:set>
                                  </p:childTnLst>
                                </p:cTn>
                              </p:par>
                              <p:par>
                                <p:cTn id="102" presetID="22" presetClass="exit" presetSubtype="1" fill="hold" grpId="1" nodeType="withEffect">
                                  <p:stCondLst>
                                    <p:cond delay="0"/>
                                  </p:stCondLst>
                                  <p:childTnLst>
                                    <p:animEffect transition="out" filter="wipe(up)">
                                      <p:cBhvr>
                                        <p:cTn id="103" dur="3000"/>
                                        <p:tgtEl>
                                          <p:spTgt spid="49"/>
                                        </p:tgtEl>
                                      </p:cBhvr>
                                    </p:animEffect>
                                    <p:set>
                                      <p:cBhvr>
                                        <p:cTn id="104" dur="1" fill="hold">
                                          <p:stCondLst>
                                            <p:cond delay="2999"/>
                                          </p:stCondLst>
                                        </p:cTn>
                                        <p:tgtEl>
                                          <p:spTgt spid="49"/>
                                        </p:tgtEl>
                                        <p:attrNameLst>
                                          <p:attrName>style.visibility</p:attrName>
                                        </p:attrNameLst>
                                      </p:cBhvr>
                                      <p:to>
                                        <p:strVal val="hidden"/>
                                      </p:to>
                                    </p:set>
                                  </p:childTnLst>
                                </p:cTn>
                              </p:par>
                              <p:par>
                                <p:cTn id="105" presetID="1" presetClass="exit" presetSubtype="0" fill="hold" nodeType="withEffect">
                                  <p:stCondLst>
                                    <p:cond delay="0"/>
                                  </p:stCondLst>
                                  <p:childTnLst>
                                    <p:set>
                                      <p:cBhvr>
                                        <p:cTn id="106" dur="1" fill="hold">
                                          <p:stCondLst>
                                            <p:cond delay="0"/>
                                          </p:stCondLst>
                                        </p:cTn>
                                        <p:tgtEl>
                                          <p:spTgt spid="73"/>
                                        </p:tgtEl>
                                        <p:attrNameLst>
                                          <p:attrName>style.visibility</p:attrName>
                                        </p:attrNameLst>
                                      </p:cBhvr>
                                      <p:to>
                                        <p:strVal val="hidden"/>
                                      </p:to>
                                    </p:set>
                                  </p:childTnLst>
                                </p:cTn>
                              </p:par>
                              <p:par>
                                <p:cTn id="107" presetID="1" presetClass="exit" presetSubtype="0" fill="hold" nodeType="withEffect">
                                  <p:stCondLst>
                                    <p:cond delay="0"/>
                                  </p:stCondLst>
                                  <p:childTnLst>
                                    <p:set>
                                      <p:cBhvr>
                                        <p:cTn id="108" dur="1" fill="hold">
                                          <p:stCondLst>
                                            <p:cond delay="0"/>
                                          </p:stCondLst>
                                        </p:cTn>
                                        <p:tgtEl>
                                          <p:spTgt spid="3"/>
                                        </p:tgtEl>
                                        <p:attrNameLst>
                                          <p:attrName>style.visibility</p:attrName>
                                        </p:attrNameLst>
                                      </p:cBhvr>
                                      <p:to>
                                        <p:strVal val="hidden"/>
                                      </p:to>
                                    </p:set>
                                  </p:childTnLst>
                                </p:cTn>
                              </p:par>
                              <p:par>
                                <p:cTn id="109" presetID="1" presetClass="exit" presetSubtype="0" fill="hold" grpId="1" nodeType="withEffect">
                                  <p:stCondLst>
                                    <p:cond delay="0"/>
                                  </p:stCondLst>
                                  <p:childTnLst>
                                    <p:set>
                                      <p:cBhvr>
                                        <p:cTn id="110" dur="1" fill="hold">
                                          <p:stCondLst>
                                            <p:cond delay="0"/>
                                          </p:stCondLst>
                                        </p:cTn>
                                        <p:tgtEl>
                                          <p:spTgt spid="67"/>
                                        </p:tgtEl>
                                        <p:attrNameLst>
                                          <p:attrName>style.visibility</p:attrName>
                                        </p:attrNameLst>
                                      </p:cBhvr>
                                      <p:to>
                                        <p:strVal val="hidden"/>
                                      </p:to>
                                    </p:set>
                                  </p:childTnLst>
                                </p:cTn>
                              </p:par>
                              <p:par>
                                <p:cTn id="111" presetID="1" presetClass="exit" presetSubtype="0" fill="hold" grpId="0" nodeType="withEffect">
                                  <p:stCondLst>
                                    <p:cond delay="0"/>
                                  </p:stCondLst>
                                  <p:childTnLst>
                                    <p:set>
                                      <p:cBhvr>
                                        <p:cTn id="112" dur="1" fill="hold">
                                          <p:stCondLst>
                                            <p:cond delay="0"/>
                                          </p:stCondLst>
                                        </p:cTn>
                                        <p:tgtEl>
                                          <p:spTgt spid="46"/>
                                        </p:tgtEl>
                                        <p:attrNameLst>
                                          <p:attrName>style.visibility</p:attrName>
                                        </p:attrNameLst>
                                      </p:cBhvr>
                                      <p:to>
                                        <p:strVal val="hidden"/>
                                      </p:to>
                                    </p:set>
                                  </p:childTnLst>
                                </p:cTn>
                              </p:par>
                              <p:par>
                                <p:cTn id="113" presetID="1" presetClass="entr" presetSubtype="0" fill="hold" grpId="0" nodeType="withEffect">
                                  <p:stCondLst>
                                    <p:cond delay="0"/>
                                  </p:stCondLst>
                                  <p:childTnLst>
                                    <p:set>
                                      <p:cBhvr>
                                        <p:cTn id="114" dur="1" fill="hold">
                                          <p:stCondLst>
                                            <p:cond delay="0"/>
                                          </p:stCondLst>
                                        </p:cTn>
                                        <p:tgtEl>
                                          <p:spTgt spid="84"/>
                                        </p:tgtEl>
                                        <p:attrNameLst>
                                          <p:attrName>style.visibility</p:attrName>
                                        </p:attrNameLst>
                                      </p:cBhvr>
                                      <p:to>
                                        <p:strVal val="visible"/>
                                      </p:to>
                                    </p:set>
                                  </p:childTnLst>
                                </p:cTn>
                              </p:par>
                              <p:par>
                                <p:cTn id="115" presetID="1" presetClass="entr" presetSubtype="0" fill="hold" grpId="0" nodeType="withEffect">
                                  <p:stCondLst>
                                    <p:cond delay="0"/>
                                  </p:stCondLst>
                                  <p:childTnLst>
                                    <p:set>
                                      <p:cBhvr>
                                        <p:cTn id="116" dur="1" fill="hold">
                                          <p:stCondLst>
                                            <p:cond delay="0"/>
                                          </p:stCondLst>
                                        </p:cTn>
                                        <p:tgtEl>
                                          <p:spTgt spid="8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animBg="1"/>
      <p:bldP spid="49" grpId="1" animBg="1"/>
      <p:bldP spid="46" grpId="0" animBg="1"/>
      <p:bldP spid="54" grpId="0"/>
      <p:bldP spid="54" grpId="1"/>
      <p:bldP spid="56" grpId="0"/>
      <p:bldP spid="56" grpId="1"/>
      <p:bldP spid="60" grpId="0" animBg="1"/>
      <p:bldP spid="60" grpId="1" animBg="1"/>
      <p:bldP spid="61" grpId="0" animBg="1"/>
      <p:bldP spid="62" grpId="0" animBg="1"/>
      <p:bldP spid="63" grpId="0" animBg="1"/>
      <p:bldP spid="50" grpId="0" animBg="1"/>
      <p:bldP spid="51" grpId="0" animBg="1"/>
      <p:bldP spid="52" grpId="0" animBg="1"/>
      <p:bldP spid="53" grpId="0" animBg="1"/>
      <p:bldP spid="64" grpId="0" animBg="1"/>
      <p:bldP spid="65" grpId="0" animBg="1"/>
      <p:bldP spid="67" grpId="0" animBg="1"/>
      <p:bldP spid="67" grpId="1" animBg="1"/>
      <p:bldP spid="69" grpId="0" animBg="1"/>
      <p:bldP spid="70" grpId="0"/>
      <p:bldP spid="70" grpId="1"/>
      <p:bldP spid="72" grpId="0"/>
      <p:bldP spid="72" grpId="1"/>
      <p:bldP spid="74" grpId="0" animBg="1"/>
      <p:bldP spid="74" grpId="1" animBg="1"/>
      <p:bldP spid="75" grpId="0" animBg="1"/>
      <p:bldP spid="75" grpId="1" animBg="1"/>
      <p:bldP spid="76" grpId="0" animBg="1"/>
      <p:bldP spid="76" grpId="1" animBg="1"/>
      <p:bldP spid="77" grpId="0" animBg="1"/>
      <p:bldP spid="77" grpId="1" animBg="1"/>
      <p:bldP spid="78" grpId="0" animBg="1"/>
      <p:bldP spid="78" grpId="1" animBg="1"/>
      <p:bldP spid="79" grpId="0" animBg="1"/>
      <p:bldP spid="79" grpId="1" animBg="1"/>
      <p:bldP spid="80" grpId="0" animBg="1"/>
      <p:bldP spid="80" grpId="1" animBg="1"/>
      <p:bldP spid="82" grpId="0"/>
      <p:bldP spid="84" grpId="0" animBg="1"/>
      <p:bldP spid="8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Cylinder 48">
            <a:extLst>
              <a:ext uri="{FF2B5EF4-FFF2-40B4-BE49-F238E27FC236}">
                <a16:creationId xmlns:a16="http://schemas.microsoft.com/office/drawing/2014/main" id="{FE7501F8-7065-4EB5-B269-7625DA819C43}"/>
              </a:ext>
            </a:extLst>
          </p:cNvPr>
          <p:cNvSpPr/>
          <p:nvPr/>
        </p:nvSpPr>
        <p:spPr>
          <a:xfrm>
            <a:off x="1689852" y="3321692"/>
            <a:ext cx="2399334" cy="2865654"/>
          </a:xfrm>
          <a:prstGeom prst="can">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dirty="0">
              <a:solidFill>
                <a:schemeClr val="tx1"/>
              </a:solidFill>
            </a:endParaRPr>
          </a:p>
        </p:txBody>
      </p:sp>
      <p:sp>
        <p:nvSpPr>
          <p:cNvPr id="70" name="Cylinder 69">
            <a:extLst>
              <a:ext uri="{FF2B5EF4-FFF2-40B4-BE49-F238E27FC236}">
                <a16:creationId xmlns:a16="http://schemas.microsoft.com/office/drawing/2014/main" id="{5AA3D119-45B5-46D7-8C6B-11F7A00A82AC}"/>
              </a:ext>
            </a:extLst>
          </p:cNvPr>
          <p:cNvSpPr/>
          <p:nvPr/>
        </p:nvSpPr>
        <p:spPr>
          <a:xfrm>
            <a:off x="1685647" y="3320513"/>
            <a:ext cx="2399334" cy="2865654"/>
          </a:xfrm>
          <a:prstGeom prst="can">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dirty="0">
              <a:solidFill>
                <a:schemeClr val="tx1"/>
              </a:solidFill>
            </a:endParaRPr>
          </a:p>
        </p:txBody>
      </p:sp>
      <p:pic>
        <p:nvPicPr>
          <p:cNvPr id="11" name="Picture 10" descr="Chart&#10;&#10;Description automatically generated with medium confidence">
            <a:extLst>
              <a:ext uri="{FF2B5EF4-FFF2-40B4-BE49-F238E27FC236}">
                <a16:creationId xmlns:a16="http://schemas.microsoft.com/office/drawing/2014/main" id="{5AFFF5C1-8B31-45B9-8DEA-1C06296310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49737" y="1014550"/>
            <a:ext cx="312482" cy="201729"/>
          </a:xfrm>
          <a:prstGeom prst="rect">
            <a:avLst/>
          </a:prstGeom>
        </p:spPr>
      </p:pic>
      <p:pic>
        <p:nvPicPr>
          <p:cNvPr id="3" name="Picture 2" descr="A picture containing rectangle&#10;&#10;Description automatically generated">
            <a:extLst>
              <a:ext uri="{FF2B5EF4-FFF2-40B4-BE49-F238E27FC236}">
                <a16:creationId xmlns:a16="http://schemas.microsoft.com/office/drawing/2014/main" id="{2FB08780-9860-4C18-B052-D87357F9ACA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44808" y="998713"/>
            <a:ext cx="360239" cy="232796"/>
          </a:xfrm>
          <a:prstGeom prst="rect">
            <a:avLst/>
          </a:prstGeom>
        </p:spPr>
      </p:pic>
      <p:pic>
        <p:nvPicPr>
          <p:cNvPr id="154" name="Picture 153" descr="A picture containing icon&#10;&#10;Description automatically generated">
            <a:extLst>
              <a:ext uri="{FF2B5EF4-FFF2-40B4-BE49-F238E27FC236}">
                <a16:creationId xmlns:a16="http://schemas.microsoft.com/office/drawing/2014/main" id="{CC650A3B-BA1A-4051-99E3-E38921945FC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a:off x="5049610" y="1779727"/>
            <a:ext cx="1057283" cy="900924"/>
          </a:xfrm>
          <a:prstGeom prst="rect">
            <a:avLst/>
          </a:prstGeom>
        </p:spPr>
      </p:pic>
      <p:pic>
        <p:nvPicPr>
          <p:cNvPr id="73" name="Picture 72" descr="A picture containing icon&#10;&#10;Description automatically generated">
            <a:extLst>
              <a:ext uri="{FF2B5EF4-FFF2-40B4-BE49-F238E27FC236}">
                <a16:creationId xmlns:a16="http://schemas.microsoft.com/office/drawing/2014/main" id="{BCBD2FE8-17F6-482E-96E4-97899EEAE27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52256" y="1777030"/>
            <a:ext cx="1057283" cy="900924"/>
          </a:xfrm>
          <a:prstGeom prst="rect">
            <a:avLst/>
          </a:prstGeom>
        </p:spPr>
      </p:pic>
      <p:pic>
        <p:nvPicPr>
          <p:cNvPr id="68" name="Picture 67" descr="A picture containing icon&#10;&#10;Description automatically generated">
            <a:extLst>
              <a:ext uri="{FF2B5EF4-FFF2-40B4-BE49-F238E27FC236}">
                <a16:creationId xmlns:a16="http://schemas.microsoft.com/office/drawing/2014/main" id="{6F824782-477B-45FD-B506-765920FE92B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V="1">
            <a:off x="5141122" y="5308463"/>
            <a:ext cx="1057283" cy="895357"/>
          </a:xfrm>
          <a:prstGeom prst="rect">
            <a:avLst/>
          </a:prstGeom>
        </p:spPr>
      </p:pic>
      <p:pic>
        <p:nvPicPr>
          <p:cNvPr id="153" name="Picture 152" descr="A picture containing icon&#10;&#10;Description automatically generated">
            <a:extLst>
              <a:ext uri="{FF2B5EF4-FFF2-40B4-BE49-F238E27FC236}">
                <a16:creationId xmlns:a16="http://schemas.microsoft.com/office/drawing/2014/main" id="{CD144843-B73B-40E6-B7D4-A337A1FE107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flipV="1">
            <a:off x="5037670" y="5308463"/>
            <a:ext cx="1057283" cy="895357"/>
          </a:xfrm>
          <a:prstGeom prst="rect">
            <a:avLst/>
          </a:prstGeom>
        </p:spPr>
      </p:pic>
      <p:sp>
        <p:nvSpPr>
          <p:cNvPr id="5" name="Rectangle: Rounded Corners 4">
            <a:extLst>
              <a:ext uri="{FF2B5EF4-FFF2-40B4-BE49-F238E27FC236}">
                <a16:creationId xmlns:a16="http://schemas.microsoft.com/office/drawing/2014/main" id="{F78E4356-0AAF-474D-8343-695FD1A8B7A4}"/>
              </a:ext>
            </a:extLst>
          </p:cNvPr>
          <p:cNvSpPr/>
          <p:nvPr/>
        </p:nvSpPr>
        <p:spPr>
          <a:xfrm>
            <a:off x="5105784" y="3976727"/>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dirty="0">
                <a:solidFill>
                  <a:schemeClr val="tx1"/>
                </a:solidFill>
              </a:rPr>
              <a:t>Pump</a:t>
            </a:r>
          </a:p>
        </p:txBody>
      </p:sp>
      <p:sp>
        <p:nvSpPr>
          <p:cNvPr id="8" name="Rectangle 7">
            <a:extLst>
              <a:ext uri="{FF2B5EF4-FFF2-40B4-BE49-F238E27FC236}">
                <a16:creationId xmlns:a16="http://schemas.microsoft.com/office/drawing/2014/main" id="{518910D3-A968-493C-9E8D-F65B19EC61EC}"/>
              </a:ext>
            </a:extLst>
          </p:cNvPr>
          <p:cNvSpPr/>
          <p:nvPr/>
        </p:nvSpPr>
        <p:spPr>
          <a:xfrm>
            <a:off x="8613986" y="4668465"/>
            <a:ext cx="1881995" cy="146635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dirty="0">
                <a:solidFill>
                  <a:schemeClr val="tx1"/>
                </a:solidFill>
              </a:rPr>
              <a:t>Sparge Tank or tap connection</a:t>
            </a:r>
          </a:p>
        </p:txBody>
      </p:sp>
      <p:sp>
        <p:nvSpPr>
          <p:cNvPr id="9" name="Rectangle 8">
            <a:extLst>
              <a:ext uri="{FF2B5EF4-FFF2-40B4-BE49-F238E27FC236}">
                <a16:creationId xmlns:a16="http://schemas.microsoft.com/office/drawing/2014/main" id="{BC72C2A5-3B6C-4BD9-9159-B3334FEC6C64}"/>
              </a:ext>
            </a:extLst>
          </p:cNvPr>
          <p:cNvSpPr/>
          <p:nvPr/>
        </p:nvSpPr>
        <p:spPr>
          <a:xfrm>
            <a:off x="7479103" y="723181"/>
            <a:ext cx="3388742" cy="125850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dirty="0">
                <a:solidFill>
                  <a:schemeClr val="tx1"/>
                </a:solidFill>
              </a:rPr>
              <a:t>Mash Tun</a:t>
            </a:r>
          </a:p>
        </p:txBody>
      </p:sp>
      <p:sp>
        <p:nvSpPr>
          <p:cNvPr id="39" name="Rectangle: Rounded Corners 38">
            <a:extLst>
              <a:ext uri="{FF2B5EF4-FFF2-40B4-BE49-F238E27FC236}">
                <a16:creationId xmlns:a16="http://schemas.microsoft.com/office/drawing/2014/main" id="{E7DD6160-BC09-459D-8068-39A9149DE7A7}"/>
              </a:ext>
            </a:extLst>
          </p:cNvPr>
          <p:cNvSpPr/>
          <p:nvPr/>
        </p:nvSpPr>
        <p:spPr>
          <a:xfrm>
            <a:off x="5105784" y="4567105"/>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dirty="0">
                <a:solidFill>
                  <a:schemeClr val="tx1"/>
                </a:solidFill>
              </a:rPr>
              <a:t>Sensor Assembly</a:t>
            </a:r>
          </a:p>
        </p:txBody>
      </p:sp>
      <p:sp>
        <p:nvSpPr>
          <p:cNvPr id="40" name="Rectangle 39">
            <a:extLst>
              <a:ext uri="{FF2B5EF4-FFF2-40B4-BE49-F238E27FC236}">
                <a16:creationId xmlns:a16="http://schemas.microsoft.com/office/drawing/2014/main" id="{908F610B-5433-460F-908F-2AE57CE2699D}"/>
              </a:ext>
            </a:extLst>
          </p:cNvPr>
          <p:cNvSpPr/>
          <p:nvPr/>
        </p:nvSpPr>
        <p:spPr>
          <a:xfrm>
            <a:off x="5598352" y="4454056"/>
            <a:ext cx="78480" cy="12008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1" name="Rectangle: Rounded Corners 40">
            <a:extLst>
              <a:ext uri="{FF2B5EF4-FFF2-40B4-BE49-F238E27FC236}">
                <a16:creationId xmlns:a16="http://schemas.microsoft.com/office/drawing/2014/main" id="{F70A76CE-5222-4FBC-BC4D-76AB2DDAEC2D}"/>
              </a:ext>
            </a:extLst>
          </p:cNvPr>
          <p:cNvSpPr/>
          <p:nvPr/>
        </p:nvSpPr>
        <p:spPr>
          <a:xfrm>
            <a:off x="5105784" y="3321692"/>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dirty="0">
                <a:solidFill>
                  <a:schemeClr val="tx1"/>
                </a:solidFill>
              </a:rPr>
              <a:t>Needle valve</a:t>
            </a:r>
          </a:p>
        </p:txBody>
      </p:sp>
      <p:sp>
        <p:nvSpPr>
          <p:cNvPr id="42" name="Rectangle 41">
            <a:extLst>
              <a:ext uri="{FF2B5EF4-FFF2-40B4-BE49-F238E27FC236}">
                <a16:creationId xmlns:a16="http://schemas.microsoft.com/office/drawing/2014/main" id="{971E7B09-1342-4795-9A30-F8027705F029}"/>
              </a:ext>
            </a:extLst>
          </p:cNvPr>
          <p:cNvSpPr/>
          <p:nvPr/>
        </p:nvSpPr>
        <p:spPr>
          <a:xfrm flipH="1">
            <a:off x="5598351" y="3799021"/>
            <a:ext cx="78479" cy="18474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3" name="Rectangle: Rounded Corners 42">
            <a:extLst>
              <a:ext uri="{FF2B5EF4-FFF2-40B4-BE49-F238E27FC236}">
                <a16:creationId xmlns:a16="http://schemas.microsoft.com/office/drawing/2014/main" id="{0B08F387-651B-4AF8-9CF7-54AA5237F501}"/>
              </a:ext>
            </a:extLst>
          </p:cNvPr>
          <p:cNvSpPr/>
          <p:nvPr/>
        </p:nvSpPr>
        <p:spPr>
          <a:xfrm>
            <a:off x="5105784" y="2683174"/>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dirty="0">
                <a:solidFill>
                  <a:schemeClr val="tx1"/>
                </a:solidFill>
              </a:rPr>
              <a:t>Element</a:t>
            </a:r>
          </a:p>
        </p:txBody>
      </p:sp>
      <p:sp>
        <p:nvSpPr>
          <p:cNvPr id="44" name="Rectangle 43">
            <a:extLst>
              <a:ext uri="{FF2B5EF4-FFF2-40B4-BE49-F238E27FC236}">
                <a16:creationId xmlns:a16="http://schemas.microsoft.com/office/drawing/2014/main" id="{21320AC8-7EBA-495A-A82F-A6391EE0AC1B}"/>
              </a:ext>
            </a:extLst>
          </p:cNvPr>
          <p:cNvSpPr/>
          <p:nvPr/>
        </p:nvSpPr>
        <p:spPr>
          <a:xfrm flipH="1">
            <a:off x="5584312" y="3160503"/>
            <a:ext cx="92517" cy="15074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6" name="Rectangle 65">
            <a:extLst>
              <a:ext uri="{FF2B5EF4-FFF2-40B4-BE49-F238E27FC236}">
                <a16:creationId xmlns:a16="http://schemas.microsoft.com/office/drawing/2014/main" id="{711C2D60-A5EA-4739-A301-6B4FC7538F13}"/>
              </a:ext>
            </a:extLst>
          </p:cNvPr>
          <p:cNvSpPr/>
          <p:nvPr/>
        </p:nvSpPr>
        <p:spPr>
          <a:xfrm flipH="1">
            <a:off x="5578253" y="2343734"/>
            <a:ext cx="91737" cy="34354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6" name="Rectangle 35">
            <a:extLst>
              <a:ext uri="{FF2B5EF4-FFF2-40B4-BE49-F238E27FC236}">
                <a16:creationId xmlns:a16="http://schemas.microsoft.com/office/drawing/2014/main" id="{B9758194-0B37-4EF2-A0C1-459A41DCFF33}"/>
              </a:ext>
            </a:extLst>
          </p:cNvPr>
          <p:cNvSpPr/>
          <p:nvPr/>
        </p:nvSpPr>
        <p:spPr>
          <a:xfrm>
            <a:off x="4049339" y="5810604"/>
            <a:ext cx="1370613" cy="7637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7" name="Rectangle 36">
            <a:extLst>
              <a:ext uri="{FF2B5EF4-FFF2-40B4-BE49-F238E27FC236}">
                <a16:creationId xmlns:a16="http://schemas.microsoft.com/office/drawing/2014/main" id="{25C19951-6A40-4034-8374-B533EE75B0C0}"/>
              </a:ext>
            </a:extLst>
          </p:cNvPr>
          <p:cNvSpPr/>
          <p:nvPr/>
        </p:nvSpPr>
        <p:spPr>
          <a:xfrm>
            <a:off x="5820909" y="5800159"/>
            <a:ext cx="2793077" cy="7637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8" name="Rectangle 37">
            <a:extLst>
              <a:ext uri="{FF2B5EF4-FFF2-40B4-BE49-F238E27FC236}">
                <a16:creationId xmlns:a16="http://schemas.microsoft.com/office/drawing/2014/main" id="{7C05CBCB-299F-4780-9D7D-DBFDFDE857B5}"/>
              </a:ext>
            </a:extLst>
          </p:cNvPr>
          <p:cNvSpPr/>
          <p:nvPr/>
        </p:nvSpPr>
        <p:spPr>
          <a:xfrm>
            <a:off x="5588052" y="5035040"/>
            <a:ext cx="74347" cy="59899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62" name="Rectangle 161">
            <a:extLst>
              <a:ext uri="{FF2B5EF4-FFF2-40B4-BE49-F238E27FC236}">
                <a16:creationId xmlns:a16="http://schemas.microsoft.com/office/drawing/2014/main" id="{768E2F04-F08D-4910-BBE4-756AA3DE13F8}"/>
              </a:ext>
            </a:extLst>
          </p:cNvPr>
          <p:cNvSpPr/>
          <p:nvPr/>
        </p:nvSpPr>
        <p:spPr>
          <a:xfrm>
            <a:off x="5820908" y="2103790"/>
            <a:ext cx="5428413" cy="8574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63" name="Rectangle 162">
            <a:extLst>
              <a:ext uri="{FF2B5EF4-FFF2-40B4-BE49-F238E27FC236}">
                <a16:creationId xmlns:a16="http://schemas.microsoft.com/office/drawing/2014/main" id="{DAFFE364-B79E-4AA5-A497-8E959928388A}"/>
              </a:ext>
            </a:extLst>
          </p:cNvPr>
          <p:cNvSpPr/>
          <p:nvPr/>
        </p:nvSpPr>
        <p:spPr>
          <a:xfrm>
            <a:off x="11173121" y="498999"/>
            <a:ext cx="76200" cy="168009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64" name="Rectangle 163">
            <a:extLst>
              <a:ext uri="{FF2B5EF4-FFF2-40B4-BE49-F238E27FC236}">
                <a16:creationId xmlns:a16="http://schemas.microsoft.com/office/drawing/2014/main" id="{A4F52DEF-33CF-436F-BF12-65E624529328}"/>
              </a:ext>
            </a:extLst>
          </p:cNvPr>
          <p:cNvSpPr/>
          <p:nvPr/>
        </p:nvSpPr>
        <p:spPr>
          <a:xfrm>
            <a:off x="9144000" y="498999"/>
            <a:ext cx="2105486" cy="811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22" name="Rectangle 21">
            <a:extLst>
              <a:ext uri="{FF2B5EF4-FFF2-40B4-BE49-F238E27FC236}">
                <a16:creationId xmlns:a16="http://schemas.microsoft.com/office/drawing/2014/main" id="{E92F8DBF-882B-44C4-8FD1-84D1B86EA717}"/>
              </a:ext>
            </a:extLst>
          </p:cNvPr>
          <p:cNvSpPr/>
          <p:nvPr/>
        </p:nvSpPr>
        <p:spPr>
          <a:xfrm>
            <a:off x="9144000" y="498999"/>
            <a:ext cx="76200" cy="39482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23" name="Rectangle 22">
            <a:extLst>
              <a:ext uri="{FF2B5EF4-FFF2-40B4-BE49-F238E27FC236}">
                <a16:creationId xmlns:a16="http://schemas.microsoft.com/office/drawing/2014/main" id="{81C6BAA0-9F4B-4BE4-BC9E-33E6C5E0359E}"/>
              </a:ext>
            </a:extLst>
          </p:cNvPr>
          <p:cNvSpPr/>
          <p:nvPr/>
        </p:nvSpPr>
        <p:spPr>
          <a:xfrm>
            <a:off x="4812308" y="1093216"/>
            <a:ext cx="76200" cy="108694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24" name="Rectangle 23">
            <a:extLst>
              <a:ext uri="{FF2B5EF4-FFF2-40B4-BE49-F238E27FC236}">
                <a16:creationId xmlns:a16="http://schemas.microsoft.com/office/drawing/2014/main" id="{BBF1CCB6-6875-4085-AF0D-B50C03FAA6C5}"/>
              </a:ext>
            </a:extLst>
          </p:cNvPr>
          <p:cNvSpPr/>
          <p:nvPr/>
        </p:nvSpPr>
        <p:spPr>
          <a:xfrm>
            <a:off x="4812307" y="2118616"/>
            <a:ext cx="605172" cy="6339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3" name="Rectangle 32">
            <a:extLst>
              <a:ext uri="{FF2B5EF4-FFF2-40B4-BE49-F238E27FC236}">
                <a16:creationId xmlns:a16="http://schemas.microsoft.com/office/drawing/2014/main" id="{A4D2F845-46C8-4B6C-AFF0-E52740CBCAE3}"/>
              </a:ext>
            </a:extLst>
          </p:cNvPr>
          <p:cNvSpPr/>
          <p:nvPr/>
        </p:nvSpPr>
        <p:spPr>
          <a:xfrm>
            <a:off x="5509649" y="1093216"/>
            <a:ext cx="1587977" cy="7637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4" name="Rectangle 33">
            <a:extLst>
              <a:ext uri="{FF2B5EF4-FFF2-40B4-BE49-F238E27FC236}">
                <a16:creationId xmlns:a16="http://schemas.microsoft.com/office/drawing/2014/main" id="{713548E7-5630-477F-946A-44C46029AC28}"/>
              </a:ext>
            </a:extLst>
          </p:cNvPr>
          <p:cNvSpPr/>
          <p:nvPr/>
        </p:nvSpPr>
        <p:spPr>
          <a:xfrm>
            <a:off x="7022310" y="1093216"/>
            <a:ext cx="75316" cy="88847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5" name="Rectangle 34">
            <a:extLst>
              <a:ext uri="{FF2B5EF4-FFF2-40B4-BE49-F238E27FC236}">
                <a16:creationId xmlns:a16="http://schemas.microsoft.com/office/drawing/2014/main" id="{C85358FF-B401-42CD-A8D4-D0D8ED7F1430}"/>
              </a:ext>
            </a:extLst>
          </p:cNvPr>
          <p:cNvSpPr/>
          <p:nvPr/>
        </p:nvSpPr>
        <p:spPr>
          <a:xfrm>
            <a:off x="7022311" y="1905318"/>
            <a:ext cx="456792" cy="7637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5" name="Rectangle 44">
            <a:extLst>
              <a:ext uri="{FF2B5EF4-FFF2-40B4-BE49-F238E27FC236}">
                <a16:creationId xmlns:a16="http://schemas.microsoft.com/office/drawing/2014/main" id="{10676021-0049-4683-8BC1-A4F32D02B138}"/>
              </a:ext>
            </a:extLst>
          </p:cNvPr>
          <p:cNvSpPr/>
          <p:nvPr/>
        </p:nvSpPr>
        <p:spPr>
          <a:xfrm>
            <a:off x="4536660" y="1091363"/>
            <a:ext cx="737929" cy="6525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7" name="Rectangle: Rounded Corners 46">
            <a:extLst>
              <a:ext uri="{FF2B5EF4-FFF2-40B4-BE49-F238E27FC236}">
                <a16:creationId xmlns:a16="http://schemas.microsoft.com/office/drawing/2014/main" id="{3A16E2E3-9B77-4E44-BCAD-FEA492434D71}"/>
              </a:ext>
            </a:extLst>
          </p:cNvPr>
          <p:cNvSpPr/>
          <p:nvPr/>
        </p:nvSpPr>
        <p:spPr>
          <a:xfrm>
            <a:off x="3422606" y="893819"/>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dirty="0">
                <a:solidFill>
                  <a:schemeClr val="tx1"/>
                </a:solidFill>
              </a:rPr>
              <a:t>Sensor Assembly</a:t>
            </a:r>
          </a:p>
        </p:txBody>
      </p:sp>
      <p:sp>
        <p:nvSpPr>
          <p:cNvPr id="48" name="Rectangle 47">
            <a:extLst>
              <a:ext uri="{FF2B5EF4-FFF2-40B4-BE49-F238E27FC236}">
                <a16:creationId xmlns:a16="http://schemas.microsoft.com/office/drawing/2014/main" id="{8D66FCAB-9E86-4734-A8B2-F4D77935E9C5}"/>
              </a:ext>
            </a:extLst>
          </p:cNvPr>
          <p:cNvSpPr/>
          <p:nvPr/>
        </p:nvSpPr>
        <p:spPr>
          <a:xfrm>
            <a:off x="2848154" y="1091363"/>
            <a:ext cx="561940" cy="6525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4" name="Cylinder 13">
            <a:extLst>
              <a:ext uri="{FF2B5EF4-FFF2-40B4-BE49-F238E27FC236}">
                <a16:creationId xmlns:a16="http://schemas.microsoft.com/office/drawing/2014/main" id="{19A00142-DA74-448E-A0F5-DA0AAD1D385B}"/>
              </a:ext>
            </a:extLst>
          </p:cNvPr>
          <p:cNvSpPr/>
          <p:nvPr/>
        </p:nvSpPr>
        <p:spPr>
          <a:xfrm>
            <a:off x="1696019" y="2376557"/>
            <a:ext cx="2399334" cy="3810789"/>
          </a:xfrm>
          <a:prstGeom prst="can">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dirty="0">
                <a:solidFill>
                  <a:schemeClr val="tx1"/>
                </a:solidFill>
              </a:rPr>
              <a:t>Brew Kettle</a:t>
            </a:r>
          </a:p>
        </p:txBody>
      </p:sp>
      <p:sp>
        <p:nvSpPr>
          <p:cNvPr id="46" name="Rectangle 45">
            <a:extLst>
              <a:ext uri="{FF2B5EF4-FFF2-40B4-BE49-F238E27FC236}">
                <a16:creationId xmlns:a16="http://schemas.microsoft.com/office/drawing/2014/main" id="{058E1C0D-D8BB-4A5D-8B39-19A4FAD21318}"/>
              </a:ext>
            </a:extLst>
          </p:cNvPr>
          <p:cNvSpPr/>
          <p:nvPr/>
        </p:nvSpPr>
        <p:spPr>
          <a:xfrm>
            <a:off x="2835642" y="1093215"/>
            <a:ext cx="76201" cy="259197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5" name="TextBox 14">
            <a:extLst>
              <a:ext uri="{FF2B5EF4-FFF2-40B4-BE49-F238E27FC236}">
                <a16:creationId xmlns:a16="http://schemas.microsoft.com/office/drawing/2014/main" id="{75C450A7-7288-49FD-8D9F-D675E58BDAD3}"/>
              </a:ext>
            </a:extLst>
          </p:cNvPr>
          <p:cNvSpPr txBox="1"/>
          <p:nvPr/>
        </p:nvSpPr>
        <p:spPr>
          <a:xfrm>
            <a:off x="447741" y="331449"/>
            <a:ext cx="2837793" cy="461665"/>
          </a:xfrm>
          <a:prstGeom prst="rect">
            <a:avLst/>
          </a:prstGeom>
          <a:noFill/>
        </p:spPr>
        <p:txBody>
          <a:bodyPr wrap="square" rtlCol="0">
            <a:spAutoFit/>
          </a:bodyPr>
          <a:lstStyle/>
          <a:p>
            <a:r>
              <a:rPr lang="en-NZ" sz="2400" b="1" dirty="0">
                <a:solidFill>
                  <a:srgbClr val="FF0000"/>
                </a:solidFill>
              </a:rPr>
              <a:t>Stage 2: Mash</a:t>
            </a:r>
          </a:p>
        </p:txBody>
      </p:sp>
      <p:sp>
        <p:nvSpPr>
          <p:cNvPr id="54" name="TextBox 53">
            <a:extLst>
              <a:ext uri="{FF2B5EF4-FFF2-40B4-BE49-F238E27FC236}">
                <a16:creationId xmlns:a16="http://schemas.microsoft.com/office/drawing/2014/main" id="{653603C9-4F7B-42AE-A941-8D1644E23B5F}"/>
              </a:ext>
            </a:extLst>
          </p:cNvPr>
          <p:cNvSpPr txBox="1"/>
          <p:nvPr/>
        </p:nvSpPr>
        <p:spPr>
          <a:xfrm>
            <a:off x="6677752" y="2674311"/>
            <a:ext cx="3328890" cy="1323439"/>
          </a:xfrm>
          <a:prstGeom prst="rect">
            <a:avLst/>
          </a:prstGeom>
          <a:noFill/>
        </p:spPr>
        <p:txBody>
          <a:bodyPr wrap="square" rtlCol="0">
            <a:spAutoFit/>
          </a:bodyPr>
          <a:lstStyle/>
          <a:p>
            <a:r>
              <a:rPr lang="en-NZ" sz="1600" dirty="0"/>
              <a:t>Fill system with brewing water by connecting Input 1 to a household tap or “sparge tank” The user will also be prompted to add their grains to the mash tun at this point.</a:t>
            </a:r>
            <a:endParaRPr lang="en-NZ" sz="2400" dirty="0"/>
          </a:p>
        </p:txBody>
      </p:sp>
      <p:sp>
        <p:nvSpPr>
          <p:cNvPr id="55" name="TextBox 54">
            <a:extLst>
              <a:ext uri="{FF2B5EF4-FFF2-40B4-BE49-F238E27FC236}">
                <a16:creationId xmlns:a16="http://schemas.microsoft.com/office/drawing/2014/main" id="{E3EF1427-FE2C-4D71-B403-2B7A41C4BB3C}"/>
              </a:ext>
            </a:extLst>
          </p:cNvPr>
          <p:cNvSpPr txBox="1"/>
          <p:nvPr/>
        </p:nvSpPr>
        <p:spPr>
          <a:xfrm>
            <a:off x="7769474" y="5836398"/>
            <a:ext cx="809079" cy="338554"/>
          </a:xfrm>
          <a:prstGeom prst="rect">
            <a:avLst/>
          </a:prstGeom>
          <a:noFill/>
        </p:spPr>
        <p:txBody>
          <a:bodyPr wrap="square" rtlCol="0">
            <a:spAutoFit/>
          </a:bodyPr>
          <a:lstStyle/>
          <a:p>
            <a:r>
              <a:rPr lang="en-NZ" sz="1600" dirty="0">
                <a:solidFill>
                  <a:srgbClr val="00B050"/>
                </a:solidFill>
              </a:rPr>
              <a:t>Input 1</a:t>
            </a:r>
            <a:endParaRPr lang="en-NZ" sz="2400" dirty="0">
              <a:solidFill>
                <a:srgbClr val="00B050"/>
              </a:solidFill>
            </a:endParaRPr>
          </a:p>
        </p:txBody>
      </p:sp>
      <p:sp>
        <p:nvSpPr>
          <p:cNvPr id="56" name="TextBox 55">
            <a:extLst>
              <a:ext uri="{FF2B5EF4-FFF2-40B4-BE49-F238E27FC236}">
                <a16:creationId xmlns:a16="http://schemas.microsoft.com/office/drawing/2014/main" id="{88B38B39-CAC9-4E71-BB6B-44EBD0261A22}"/>
              </a:ext>
            </a:extLst>
          </p:cNvPr>
          <p:cNvSpPr txBox="1"/>
          <p:nvPr/>
        </p:nvSpPr>
        <p:spPr>
          <a:xfrm>
            <a:off x="6657930" y="2677223"/>
            <a:ext cx="3281746" cy="1569660"/>
          </a:xfrm>
          <a:prstGeom prst="rect">
            <a:avLst/>
          </a:prstGeom>
          <a:noFill/>
        </p:spPr>
        <p:txBody>
          <a:bodyPr wrap="square" rtlCol="0">
            <a:spAutoFit/>
          </a:bodyPr>
          <a:lstStyle/>
          <a:p>
            <a:r>
              <a:rPr lang="en-NZ" sz="1600" dirty="0"/>
              <a:t>Valve 1 will then open allowing a user defined amount of water into the Brew Kettle.</a:t>
            </a:r>
          </a:p>
          <a:p>
            <a:r>
              <a:rPr lang="en-NZ" sz="1600" dirty="0"/>
              <a:t>Make any desired chemical adjustments to the water at this point</a:t>
            </a:r>
            <a:endParaRPr lang="en-NZ" sz="2400" dirty="0"/>
          </a:p>
        </p:txBody>
      </p:sp>
      <p:sp>
        <p:nvSpPr>
          <p:cNvPr id="57" name="TextBox 56">
            <a:extLst>
              <a:ext uri="{FF2B5EF4-FFF2-40B4-BE49-F238E27FC236}">
                <a16:creationId xmlns:a16="http://schemas.microsoft.com/office/drawing/2014/main" id="{16A93C7A-F7B8-405C-B941-986ED4083E8E}"/>
              </a:ext>
            </a:extLst>
          </p:cNvPr>
          <p:cNvSpPr txBox="1"/>
          <p:nvPr/>
        </p:nvSpPr>
        <p:spPr>
          <a:xfrm>
            <a:off x="5233050" y="6048499"/>
            <a:ext cx="809079" cy="338554"/>
          </a:xfrm>
          <a:prstGeom prst="rect">
            <a:avLst/>
          </a:prstGeom>
          <a:noFill/>
        </p:spPr>
        <p:txBody>
          <a:bodyPr wrap="square" rtlCol="0">
            <a:spAutoFit/>
          </a:bodyPr>
          <a:lstStyle/>
          <a:p>
            <a:r>
              <a:rPr lang="en-NZ" sz="1600" dirty="0">
                <a:solidFill>
                  <a:srgbClr val="00B050"/>
                </a:solidFill>
              </a:rPr>
              <a:t>Valve 1</a:t>
            </a:r>
            <a:endParaRPr lang="en-NZ" sz="2400" dirty="0">
              <a:solidFill>
                <a:srgbClr val="00B050"/>
              </a:solidFill>
            </a:endParaRPr>
          </a:p>
        </p:txBody>
      </p:sp>
      <p:sp>
        <p:nvSpPr>
          <p:cNvPr id="58" name="TextBox 57">
            <a:extLst>
              <a:ext uri="{FF2B5EF4-FFF2-40B4-BE49-F238E27FC236}">
                <a16:creationId xmlns:a16="http://schemas.microsoft.com/office/drawing/2014/main" id="{2098ADD2-AB91-4B64-AD19-4AD9B8C775F1}"/>
              </a:ext>
            </a:extLst>
          </p:cNvPr>
          <p:cNvSpPr txBox="1"/>
          <p:nvPr/>
        </p:nvSpPr>
        <p:spPr>
          <a:xfrm>
            <a:off x="5272289" y="1596111"/>
            <a:ext cx="809079" cy="338554"/>
          </a:xfrm>
          <a:prstGeom prst="rect">
            <a:avLst/>
          </a:prstGeom>
          <a:noFill/>
        </p:spPr>
        <p:txBody>
          <a:bodyPr wrap="square" rtlCol="0">
            <a:spAutoFit/>
          </a:bodyPr>
          <a:lstStyle/>
          <a:p>
            <a:r>
              <a:rPr lang="en-NZ" sz="1600" dirty="0">
                <a:solidFill>
                  <a:srgbClr val="00B050"/>
                </a:solidFill>
              </a:rPr>
              <a:t>Valve 2</a:t>
            </a:r>
            <a:endParaRPr lang="en-NZ" sz="2400" dirty="0">
              <a:solidFill>
                <a:srgbClr val="00B050"/>
              </a:solidFill>
            </a:endParaRPr>
          </a:p>
        </p:txBody>
      </p:sp>
      <p:sp>
        <p:nvSpPr>
          <p:cNvPr id="59" name="TextBox 58">
            <a:extLst>
              <a:ext uri="{FF2B5EF4-FFF2-40B4-BE49-F238E27FC236}">
                <a16:creationId xmlns:a16="http://schemas.microsoft.com/office/drawing/2014/main" id="{48FCFBE7-7264-4590-84B7-0965FF8950E6}"/>
              </a:ext>
            </a:extLst>
          </p:cNvPr>
          <p:cNvSpPr txBox="1"/>
          <p:nvPr/>
        </p:nvSpPr>
        <p:spPr>
          <a:xfrm>
            <a:off x="5066499" y="701406"/>
            <a:ext cx="809079" cy="338554"/>
          </a:xfrm>
          <a:prstGeom prst="rect">
            <a:avLst/>
          </a:prstGeom>
          <a:noFill/>
        </p:spPr>
        <p:txBody>
          <a:bodyPr wrap="square" rtlCol="0">
            <a:spAutoFit/>
          </a:bodyPr>
          <a:lstStyle/>
          <a:p>
            <a:r>
              <a:rPr lang="en-NZ" sz="1600" dirty="0">
                <a:solidFill>
                  <a:srgbClr val="00B050"/>
                </a:solidFill>
              </a:rPr>
              <a:t>Valve 3</a:t>
            </a:r>
            <a:endParaRPr lang="en-NZ" sz="2400" dirty="0">
              <a:solidFill>
                <a:srgbClr val="00B050"/>
              </a:solidFill>
            </a:endParaRPr>
          </a:p>
        </p:txBody>
      </p:sp>
      <p:sp>
        <p:nvSpPr>
          <p:cNvPr id="60" name="Rectangle 59">
            <a:extLst>
              <a:ext uri="{FF2B5EF4-FFF2-40B4-BE49-F238E27FC236}">
                <a16:creationId xmlns:a16="http://schemas.microsoft.com/office/drawing/2014/main" id="{D6067501-DD73-4480-8DF2-9CA72516429A}"/>
              </a:ext>
            </a:extLst>
          </p:cNvPr>
          <p:cNvSpPr/>
          <p:nvPr/>
        </p:nvSpPr>
        <p:spPr>
          <a:xfrm>
            <a:off x="5820909" y="5796149"/>
            <a:ext cx="2793077" cy="76371"/>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1" name="Rectangle 60">
            <a:extLst>
              <a:ext uri="{FF2B5EF4-FFF2-40B4-BE49-F238E27FC236}">
                <a16:creationId xmlns:a16="http://schemas.microsoft.com/office/drawing/2014/main" id="{0D0BDAE5-2C02-4D1B-A471-C5042FDAB457}"/>
              </a:ext>
            </a:extLst>
          </p:cNvPr>
          <p:cNvSpPr/>
          <p:nvPr/>
        </p:nvSpPr>
        <p:spPr>
          <a:xfrm>
            <a:off x="5593396" y="5035040"/>
            <a:ext cx="74347" cy="598998"/>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2" name="Rectangle 61">
            <a:extLst>
              <a:ext uri="{FF2B5EF4-FFF2-40B4-BE49-F238E27FC236}">
                <a16:creationId xmlns:a16="http://schemas.microsoft.com/office/drawing/2014/main" id="{1B7D6F21-6506-457E-9713-0CC896F60519}"/>
              </a:ext>
            </a:extLst>
          </p:cNvPr>
          <p:cNvSpPr/>
          <p:nvPr/>
        </p:nvSpPr>
        <p:spPr>
          <a:xfrm>
            <a:off x="5591510" y="4451699"/>
            <a:ext cx="78480" cy="120086"/>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3" name="Rectangle 62">
            <a:extLst>
              <a:ext uri="{FF2B5EF4-FFF2-40B4-BE49-F238E27FC236}">
                <a16:creationId xmlns:a16="http://schemas.microsoft.com/office/drawing/2014/main" id="{4225E49B-6858-4526-83D5-B509D40E4A2A}"/>
              </a:ext>
            </a:extLst>
          </p:cNvPr>
          <p:cNvSpPr/>
          <p:nvPr/>
        </p:nvSpPr>
        <p:spPr>
          <a:xfrm flipH="1">
            <a:off x="5598349" y="3800049"/>
            <a:ext cx="78479" cy="184743"/>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50" name="Rectangle 49">
            <a:extLst>
              <a:ext uri="{FF2B5EF4-FFF2-40B4-BE49-F238E27FC236}">
                <a16:creationId xmlns:a16="http://schemas.microsoft.com/office/drawing/2014/main" id="{72C5ECF7-2E7E-43C0-8B81-EDEABB04EA46}"/>
              </a:ext>
            </a:extLst>
          </p:cNvPr>
          <p:cNvSpPr/>
          <p:nvPr/>
        </p:nvSpPr>
        <p:spPr>
          <a:xfrm flipH="1">
            <a:off x="5584311" y="3169764"/>
            <a:ext cx="92517" cy="150749"/>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51" name="Rectangle 50">
            <a:extLst>
              <a:ext uri="{FF2B5EF4-FFF2-40B4-BE49-F238E27FC236}">
                <a16:creationId xmlns:a16="http://schemas.microsoft.com/office/drawing/2014/main" id="{CF4B96BC-7396-4C41-95F7-1C77C394EC78}"/>
              </a:ext>
            </a:extLst>
          </p:cNvPr>
          <p:cNvSpPr/>
          <p:nvPr/>
        </p:nvSpPr>
        <p:spPr>
          <a:xfrm flipH="1">
            <a:off x="5578027" y="2335769"/>
            <a:ext cx="91737" cy="343544"/>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52" name="Rectangle 51">
            <a:extLst>
              <a:ext uri="{FF2B5EF4-FFF2-40B4-BE49-F238E27FC236}">
                <a16:creationId xmlns:a16="http://schemas.microsoft.com/office/drawing/2014/main" id="{9347167A-2ACD-45B8-82DA-8CA0F267BD1E}"/>
              </a:ext>
            </a:extLst>
          </p:cNvPr>
          <p:cNvSpPr/>
          <p:nvPr/>
        </p:nvSpPr>
        <p:spPr>
          <a:xfrm>
            <a:off x="4823225" y="2121394"/>
            <a:ext cx="605172" cy="63398"/>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53" name="Rectangle 52">
            <a:extLst>
              <a:ext uri="{FF2B5EF4-FFF2-40B4-BE49-F238E27FC236}">
                <a16:creationId xmlns:a16="http://schemas.microsoft.com/office/drawing/2014/main" id="{40E6423E-C043-4159-AF10-05AF5FEC2611}"/>
              </a:ext>
            </a:extLst>
          </p:cNvPr>
          <p:cNvSpPr/>
          <p:nvPr/>
        </p:nvSpPr>
        <p:spPr>
          <a:xfrm>
            <a:off x="4810440" y="1090438"/>
            <a:ext cx="76200" cy="1086945"/>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4" name="Rectangle 63">
            <a:extLst>
              <a:ext uri="{FF2B5EF4-FFF2-40B4-BE49-F238E27FC236}">
                <a16:creationId xmlns:a16="http://schemas.microsoft.com/office/drawing/2014/main" id="{B2640DEE-C523-4546-A14C-0330D478095F}"/>
              </a:ext>
            </a:extLst>
          </p:cNvPr>
          <p:cNvSpPr/>
          <p:nvPr/>
        </p:nvSpPr>
        <p:spPr>
          <a:xfrm>
            <a:off x="4534360" y="1087757"/>
            <a:ext cx="737929" cy="65252"/>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5" name="Rectangle 64">
            <a:extLst>
              <a:ext uri="{FF2B5EF4-FFF2-40B4-BE49-F238E27FC236}">
                <a16:creationId xmlns:a16="http://schemas.microsoft.com/office/drawing/2014/main" id="{31F5C8AC-E2BA-47C1-9749-8494850F9B15}"/>
              </a:ext>
            </a:extLst>
          </p:cNvPr>
          <p:cNvSpPr/>
          <p:nvPr/>
        </p:nvSpPr>
        <p:spPr>
          <a:xfrm>
            <a:off x="2845854" y="1087757"/>
            <a:ext cx="561940" cy="65252"/>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7" name="Rectangle 66">
            <a:extLst>
              <a:ext uri="{FF2B5EF4-FFF2-40B4-BE49-F238E27FC236}">
                <a16:creationId xmlns:a16="http://schemas.microsoft.com/office/drawing/2014/main" id="{E1D5B138-5369-46C3-B914-C9C15BE99315}"/>
              </a:ext>
            </a:extLst>
          </p:cNvPr>
          <p:cNvSpPr/>
          <p:nvPr/>
        </p:nvSpPr>
        <p:spPr>
          <a:xfrm>
            <a:off x="2840812" y="1100257"/>
            <a:ext cx="76201" cy="2591978"/>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9" name="Rectangle 68">
            <a:extLst>
              <a:ext uri="{FF2B5EF4-FFF2-40B4-BE49-F238E27FC236}">
                <a16:creationId xmlns:a16="http://schemas.microsoft.com/office/drawing/2014/main" id="{4FC0798C-2A0F-4649-AF5A-06A687088E58}"/>
              </a:ext>
            </a:extLst>
          </p:cNvPr>
          <p:cNvSpPr/>
          <p:nvPr/>
        </p:nvSpPr>
        <p:spPr>
          <a:xfrm>
            <a:off x="4045191" y="5813382"/>
            <a:ext cx="1370613" cy="76371"/>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4" name="Rectangle 73">
            <a:extLst>
              <a:ext uri="{FF2B5EF4-FFF2-40B4-BE49-F238E27FC236}">
                <a16:creationId xmlns:a16="http://schemas.microsoft.com/office/drawing/2014/main" id="{3D2DF9FA-7BAE-45A5-88B1-B0FDF6C26D37}"/>
              </a:ext>
            </a:extLst>
          </p:cNvPr>
          <p:cNvSpPr/>
          <p:nvPr/>
        </p:nvSpPr>
        <p:spPr>
          <a:xfrm>
            <a:off x="5516135" y="1090438"/>
            <a:ext cx="1587977" cy="76371"/>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5" name="Rectangle 74">
            <a:extLst>
              <a:ext uri="{FF2B5EF4-FFF2-40B4-BE49-F238E27FC236}">
                <a16:creationId xmlns:a16="http://schemas.microsoft.com/office/drawing/2014/main" id="{BB0F5024-75B6-4A8B-B95A-8FFF44915B4D}"/>
              </a:ext>
            </a:extLst>
          </p:cNvPr>
          <p:cNvSpPr/>
          <p:nvPr/>
        </p:nvSpPr>
        <p:spPr>
          <a:xfrm>
            <a:off x="7027677" y="1093215"/>
            <a:ext cx="75316" cy="888474"/>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6" name="Rectangle 75">
            <a:extLst>
              <a:ext uri="{FF2B5EF4-FFF2-40B4-BE49-F238E27FC236}">
                <a16:creationId xmlns:a16="http://schemas.microsoft.com/office/drawing/2014/main" id="{921B6BEF-95EB-458C-BD75-B8C5B2486ED7}"/>
              </a:ext>
            </a:extLst>
          </p:cNvPr>
          <p:cNvSpPr/>
          <p:nvPr/>
        </p:nvSpPr>
        <p:spPr>
          <a:xfrm>
            <a:off x="7029332" y="1910387"/>
            <a:ext cx="456792" cy="76371"/>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7" name="Rectangle 76">
            <a:extLst>
              <a:ext uri="{FF2B5EF4-FFF2-40B4-BE49-F238E27FC236}">
                <a16:creationId xmlns:a16="http://schemas.microsoft.com/office/drawing/2014/main" id="{78988185-1D78-47A9-BAF1-08783A094ADA}"/>
              </a:ext>
            </a:extLst>
          </p:cNvPr>
          <p:cNvSpPr/>
          <p:nvPr/>
        </p:nvSpPr>
        <p:spPr>
          <a:xfrm>
            <a:off x="5820908" y="2104162"/>
            <a:ext cx="5428413" cy="85747"/>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8" name="Rectangle 77">
            <a:extLst>
              <a:ext uri="{FF2B5EF4-FFF2-40B4-BE49-F238E27FC236}">
                <a16:creationId xmlns:a16="http://schemas.microsoft.com/office/drawing/2014/main" id="{791D9175-8BC6-4998-A096-0B497425FAB0}"/>
              </a:ext>
            </a:extLst>
          </p:cNvPr>
          <p:cNvSpPr/>
          <p:nvPr/>
        </p:nvSpPr>
        <p:spPr>
          <a:xfrm>
            <a:off x="11177199" y="504694"/>
            <a:ext cx="76200" cy="1680098"/>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9" name="Rectangle 78">
            <a:extLst>
              <a:ext uri="{FF2B5EF4-FFF2-40B4-BE49-F238E27FC236}">
                <a16:creationId xmlns:a16="http://schemas.microsoft.com/office/drawing/2014/main" id="{391FDB51-EF59-4637-9FB6-AB445732FB24}"/>
              </a:ext>
            </a:extLst>
          </p:cNvPr>
          <p:cNvSpPr/>
          <p:nvPr/>
        </p:nvSpPr>
        <p:spPr>
          <a:xfrm>
            <a:off x="9140087" y="497368"/>
            <a:ext cx="2105486" cy="81172"/>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0" name="Rectangle 79">
            <a:extLst>
              <a:ext uri="{FF2B5EF4-FFF2-40B4-BE49-F238E27FC236}">
                <a16:creationId xmlns:a16="http://schemas.microsoft.com/office/drawing/2014/main" id="{BD0A7539-9FFC-4FC7-B162-13C7F0B96400}"/>
              </a:ext>
            </a:extLst>
          </p:cNvPr>
          <p:cNvSpPr/>
          <p:nvPr/>
        </p:nvSpPr>
        <p:spPr>
          <a:xfrm>
            <a:off x="9147314" y="491878"/>
            <a:ext cx="76200" cy="394820"/>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1" name="TextBox 70">
            <a:extLst>
              <a:ext uri="{FF2B5EF4-FFF2-40B4-BE49-F238E27FC236}">
                <a16:creationId xmlns:a16="http://schemas.microsoft.com/office/drawing/2014/main" id="{355B6EE5-96CC-485B-B233-4C52D10D2FC6}"/>
              </a:ext>
            </a:extLst>
          </p:cNvPr>
          <p:cNvSpPr txBox="1"/>
          <p:nvPr/>
        </p:nvSpPr>
        <p:spPr>
          <a:xfrm>
            <a:off x="6647281" y="2686099"/>
            <a:ext cx="3281746" cy="1323439"/>
          </a:xfrm>
          <a:prstGeom prst="rect">
            <a:avLst/>
          </a:prstGeom>
          <a:noFill/>
        </p:spPr>
        <p:txBody>
          <a:bodyPr wrap="square" rtlCol="0">
            <a:spAutoFit/>
          </a:bodyPr>
          <a:lstStyle/>
          <a:p>
            <a:r>
              <a:rPr lang="en-NZ" sz="1600" dirty="0"/>
              <a:t>Valve 1 will then change inputs and the pump and heater will turn on, pumping hot water throughout the system until the “strike” temperature is reached</a:t>
            </a:r>
            <a:endParaRPr lang="en-NZ" sz="2400" dirty="0"/>
          </a:p>
        </p:txBody>
      </p:sp>
      <p:sp>
        <p:nvSpPr>
          <p:cNvPr id="72" name="Rectangle 71">
            <a:extLst>
              <a:ext uri="{FF2B5EF4-FFF2-40B4-BE49-F238E27FC236}">
                <a16:creationId xmlns:a16="http://schemas.microsoft.com/office/drawing/2014/main" id="{CECBF168-1682-4B53-B5E2-84F396A4EB42}"/>
              </a:ext>
            </a:extLst>
          </p:cNvPr>
          <p:cNvSpPr/>
          <p:nvPr/>
        </p:nvSpPr>
        <p:spPr>
          <a:xfrm flipH="1">
            <a:off x="5574048" y="2342555"/>
            <a:ext cx="91737" cy="343544"/>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1" name="Rectangle 80">
            <a:extLst>
              <a:ext uri="{FF2B5EF4-FFF2-40B4-BE49-F238E27FC236}">
                <a16:creationId xmlns:a16="http://schemas.microsoft.com/office/drawing/2014/main" id="{2A33B0A5-9B85-4526-A241-43937D2DFDFE}"/>
              </a:ext>
            </a:extLst>
          </p:cNvPr>
          <p:cNvSpPr/>
          <p:nvPr/>
        </p:nvSpPr>
        <p:spPr>
          <a:xfrm>
            <a:off x="5589191" y="5033861"/>
            <a:ext cx="74347" cy="598998"/>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2" name="Rectangle 81">
            <a:extLst>
              <a:ext uri="{FF2B5EF4-FFF2-40B4-BE49-F238E27FC236}">
                <a16:creationId xmlns:a16="http://schemas.microsoft.com/office/drawing/2014/main" id="{8CB884E7-38D3-4140-B734-BAD89E2ABF75}"/>
              </a:ext>
            </a:extLst>
          </p:cNvPr>
          <p:cNvSpPr/>
          <p:nvPr/>
        </p:nvSpPr>
        <p:spPr>
          <a:xfrm>
            <a:off x="5587305" y="4450520"/>
            <a:ext cx="78480" cy="120086"/>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3" name="Rectangle 82">
            <a:extLst>
              <a:ext uri="{FF2B5EF4-FFF2-40B4-BE49-F238E27FC236}">
                <a16:creationId xmlns:a16="http://schemas.microsoft.com/office/drawing/2014/main" id="{48BA711C-BD5F-426E-AD35-A9EA6C5F0C43}"/>
              </a:ext>
            </a:extLst>
          </p:cNvPr>
          <p:cNvSpPr/>
          <p:nvPr/>
        </p:nvSpPr>
        <p:spPr>
          <a:xfrm flipH="1">
            <a:off x="5594144" y="3798870"/>
            <a:ext cx="78479" cy="184743"/>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4" name="Rectangle 83">
            <a:extLst>
              <a:ext uri="{FF2B5EF4-FFF2-40B4-BE49-F238E27FC236}">
                <a16:creationId xmlns:a16="http://schemas.microsoft.com/office/drawing/2014/main" id="{972EA81F-89E9-4D1D-A2A6-6D8E0569A4C1}"/>
              </a:ext>
            </a:extLst>
          </p:cNvPr>
          <p:cNvSpPr/>
          <p:nvPr/>
        </p:nvSpPr>
        <p:spPr>
          <a:xfrm flipH="1">
            <a:off x="5580106" y="3168585"/>
            <a:ext cx="92517" cy="150749"/>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5" name="Rectangle 84">
            <a:extLst>
              <a:ext uri="{FF2B5EF4-FFF2-40B4-BE49-F238E27FC236}">
                <a16:creationId xmlns:a16="http://schemas.microsoft.com/office/drawing/2014/main" id="{0AF3A698-B64E-4DDB-83A5-20246F17A7A4}"/>
              </a:ext>
            </a:extLst>
          </p:cNvPr>
          <p:cNvSpPr/>
          <p:nvPr/>
        </p:nvSpPr>
        <p:spPr>
          <a:xfrm>
            <a:off x="4819020" y="2120215"/>
            <a:ext cx="605172" cy="63398"/>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6" name="Rectangle 85">
            <a:extLst>
              <a:ext uri="{FF2B5EF4-FFF2-40B4-BE49-F238E27FC236}">
                <a16:creationId xmlns:a16="http://schemas.microsoft.com/office/drawing/2014/main" id="{E357BFE3-ED01-4F38-8C34-C4D353F109C9}"/>
              </a:ext>
            </a:extLst>
          </p:cNvPr>
          <p:cNvSpPr/>
          <p:nvPr/>
        </p:nvSpPr>
        <p:spPr>
          <a:xfrm>
            <a:off x="4806235" y="1089259"/>
            <a:ext cx="76200" cy="1086945"/>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7" name="Rectangle 86">
            <a:extLst>
              <a:ext uri="{FF2B5EF4-FFF2-40B4-BE49-F238E27FC236}">
                <a16:creationId xmlns:a16="http://schemas.microsoft.com/office/drawing/2014/main" id="{448072A8-B88A-41CB-9A99-8C7F2BC9B675}"/>
              </a:ext>
            </a:extLst>
          </p:cNvPr>
          <p:cNvSpPr/>
          <p:nvPr/>
        </p:nvSpPr>
        <p:spPr>
          <a:xfrm>
            <a:off x="4530155" y="1086578"/>
            <a:ext cx="737929" cy="65252"/>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8" name="Rectangle 87">
            <a:extLst>
              <a:ext uri="{FF2B5EF4-FFF2-40B4-BE49-F238E27FC236}">
                <a16:creationId xmlns:a16="http://schemas.microsoft.com/office/drawing/2014/main" id="{1BBA35BE-53F2-4BE5-9D2B-2CEBDA748EF5}"/>
              </a:ext>
            </a:extLst>
          </p:cNvPr>
          <p:cNvSpPr/>
          <p:nvPr/>
        </p:nvSpPr>
        <p:spPr>
          <a:xfrm>
            <a:off x="2841649" y="1086578"/>
            <a:ext cx="561940" cy="65252"/>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9" name="Rectangle 88">
            <a:extLst>
              <a:ext uri="{FF2B5EF4-FFF2-40B4-BE49-F238E27FC236}">
                <a16:creationId xmlns:a16="http://schemas.microsoft.com/office/drawing/2014/main" id="{233FF75B-3E10-4DE5-92D5-C0E1535C7649}"/>
              </a:ext>
            </a:extLst>
          </p:cNvPr>
          <p:cNvSpPr/>
          <p:nvPr/>
        </p:nvSpPr>
        <p:spPr>
          <a:xfrm>
            <a:off x="2836607" y="1099078"/>
            <a:ext cx="76201" cy="2591978"/>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90" name="Rectangle 89">
            <a:extLst>
              <a:ext uri="{FF2B5EF4-FFF2-40B4-BE49-F238E27FC236}">
                <a16:creationId xmlns:a16="http://schemas.microsoft.com/office/drawing/2014/main" id="{0EB003E4-D40E-471D-B996-16F486754CC9}"/>
              </a:ext>
            </a:extLst>
          </p:cNvPr>
          <p:cNvSpPr/>
          <p:nvPr/>
        </p:nvSpPr>
        <p:spPr>
          <a:xfrm>
            <a:off x="4040986" y="5812203"/>
            <a:ext cx="1370613" cy="76371"/>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mc:AlternateContent xmlns:mc="http://schemas.openxmlformats.org/markup-compatibility/2006" xmlns:p14="http://schemas.microsoft.com/office/powerpoint/2010/main">
        <mc:Choice Requires="p14">
          <p:contentPart p14:bwMode="auto" r:id="rId5">
            <p14:nvContentPartPr>
              <p14:cNvPr id="19" name="Ink 18">
                <a:extLst>
                  <a:ext uri="{FF2B5EF4-FFF2-40B4-BE49-F238E27FC236}">
                    <a16:creationId xmlns:a16="http://schemas.microsoft.com/office/drawing/2014/main" id="{1A59226D-9B43-4002-A2C9-206592BC0226}"/>
                  </a:ext>
                </a:extLst>
              </p14:cNvPr>
              <p14:cNvContentPartPr/>
              <p14:nvPr/>
            </p14:nvContentPartPr>
            <p14:xfrm>
              <a:off x="2827032" y="2968802"/>
              <a:ext cx="136800" cy="13680"/>
            </p14:xfrm>
          </p:contentPart>
        </mc:Choice>
        <mc:Fallback xmlns="">
          <p:pic>
            <p:nvPicPr>
              <p:cNvPr id="19" name="Ink 18">
                <a:extLst>
                  <a:ext uri="{FF2B5EF4-FFF2-40B4-BE49-F238E27FC236}">
                    <a16:creationId xmlns:a16="http://schemas.microsoft.com/office/drawing/2014/main" id="{1A59226D-9B43-4002-A2C9-206592BC0226}"/>
                  </a:ext>
                </a:extLst>
              </p:cNvPr>
              <p:cNvPicPr/>
              <p:nvPr/>
            </p:nvPicPr>
            <p:blipFill>
              <a:blip r:embed="rId6"/>
              <a:stretch>
                <a:fillRect/>
              </a:stretch>
            </p:blipFill>
            <p:spPr>
              <a:xfrm>
                <a:off x="2822712" y="2964482"/>
                <a:ext cx="145440" cy="22320"/>
              </a:xfrm>
              <a:prstGeom prst="rect">
                <a:avLst/>
              </a:prstGeom>
            </p:spPr>
          </p:pic>
        </mc:Fallback>
      </mc:AlternateContent>
      <p:sp>
        <p:nvSpPr>
          <p:cNvPr id="91" name="TextBox 90">
            <a:extLst>
              <a:ext uri="{FF2B5EF4-FFF2-40B4-BE49-F238E27FC236}">
                <a16:creationId xmlns:a16="http://schemas.microsoft.com/office/drawing/2014/main" id="{BBAA6F34-7E09-4439-8A56-4AF949AAB646}"/>
              </a:ext>
            </a:extLst>
          </p:cNvPr>
          <p:cNvSpPr txBox="1"/>
          <p:nvPr/>
        </p:nvSpPr>
        <p:spPr>
          <a:xfrm>
            <a:off x="6667491" y="2268208"/>
            <a:ext cx="3281746" cy="1384995"/>
          </a:xfrm>
          <a:prstGeom prst="rect">
            <a:avLst/>
          </a:prstGeom>
          <a:noFill/>
        </p:spPr>
        <p:txBody>
          <a:bodyPr wrap="square" rtlCol="0">
            <a:spAutoFit/>
          </a:bodyPr>
          <a:lstStyle/>
          <a:p>
            <a:r>
              <a:rPr lang="en-NZ" sz="1400" dirty="0"/>
              <a:t>Once strike temperature has been reached, valves 2 and 3 will open allowing hot water to pass through the grains in the mash tun. This step will be different if the user is using an internal grain basket or “Brew in a Bag” method.</a:t>
            </a:r>
            <a:endParaRPr lang="en-NZ" sz="2000" dirty="0"/>
          </a:p>
        </p:txBody>
      </p:sp>
      <p:sp>
        <p:nvSpPr>
          <p:cNvPr id="92" name="TextBox 91">
            <a:extLst>
              <a:ext uri="{FF2B5EF4-FFF2-40B4-BE49-F238E27FC236}">
                <a16:creationId xmlns:a16="http://schemas.microsoft.com/office/drawing/2014/main" id="{74B4A5DE-4E65-4DD9-A239-6BA3CC177BE5}"/>
              </a:ext>
            </a:extLst>
          </p:cNvPr>
          <p:cNvSpPr txBox="1"/>
          <p:nvPr/>
        </p:nvSpPr>
        <p:spPr>
          <a:xfrm>
            <a:off x="6656842" y="3618469"/>
            <a:ext cx="3281746" cy="954107"/>
          </a:xfrm>
          <a:prstGeom prst="rect">
            <a:avLst/>
          </a:prstGeom>
          <a:noFill/>
        </p:spPr>
        <p:txBody>
          <a:bodyPr wrap="square" rtlCol="0">
            <a:spAutoFit/>
          </a:bodyPr>
          <a:lstStyle/>
          <a:p>
            <a:r>
              <a:rPr lang="en-NZ" sz="1400" dirty="0"/>
              <a:t>The hot “wort” is continually recirculated and the user defined temperature maintained until the mash stage is complete.</a:t>
            </a:r>
            <a:endParaRPr lang="en-NZ" sz="2000" dirty="0"/>
          </a:p>
        </p:txBody>
      </p:sp>
    </p:spTree>
    <p:extLst>
      <p:ext uri="{BB962C8B-B14F-4D97-AF65-F5344CB8AC3E}">
        <p14:creationId xmlns:p14="http://schemas.microsoft.com/office/powerpoint/2010/main" val="1390928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6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51"/>
                                        </p:tgtEl>
                                        <p:attrNameLst>
                                          <p:attrName>style.visibility</p:attrName>
                                        </p:attrNameLst>
                                      </p:cBhvr>
                                      <p:to>
                                        <p:strVal val="visible"/>
                                      </p:to>
                                    </p:set>
                                  </p:childTnLst>
                                </p:cTn>
                              </p:par>
                              <p:par>
                                <p:cTn id="31" presetID="22" presetClass="entr" presetSubtype="4" fill="hold" grpId="0" nodeType="withEffect">
                                  <p:stCondLst>
                                    <p:cond delay="0"/>
                                  </p:stCondLst>
                                  <p:childTnLst>
                                    <p:set>
                                      <p:cBhvr>
                                        <p:cTn id="32" dur="1" fill="hold">
                                          <p:stCondLst>
                                            <p:cond delay="0"/>
                                          </p:stCondLst>
                                        </p:cTn>
                                        <p:tgtEl>
                                          <p:spTgt spid="49"/>
                                        </p:tgtEl>
                                        <p:attrNameLst>
                                          <p:attrName>style.visibility</p:attrName>
                                        </p:attrNameLst>
                                      </p:cBhvr>
                                      <p:to>
                                        <p:strVal val="visible"/>
                                      </p:to>
                                    </p:set>
                                    <p:animEffect transition="in" filter="wipe(down)">
                                      <p:cBhvr>
                                        <p:cTn id="33" dur="3000"/>
                                        <p:tgtEl>
                                          <p:spTgt spid="49"/>
                                        </p:tgtEl>
                                      </p:cBhvr>
                                    </p:animEffect>
                                  </p:childTnLst>
                                </p:cTn>
                              </p:par>
                              <p:par>
                                <p:cTn id="34" presetID="1" presetClass="entr" presetSubtype="0" fill="hold" grpId="0" nodeType="withEffect">
                                  <p:stCondLst>
                                    <p:cond delay="0"/>
                                  </p:stCondLst>
                                  <p:childTnLst>
                                    <p:set>
                                      <p:cBhvr>
                                        <p:cTn id="35" dur="1" fill="hold">
                                          <p:stCondLst>
                                            <p:cond delay="0"/>
                                          </p:stCondLst>
                                        </p:cTn>
                                        <p:tgtEl>
                                          <p:spTgt spid="56"/>
                                        </p:tgtEl>
                                        <p:attrNameLst>
                                          <p:attrName>style.visibility</p:attrName>
                                        </p:attrNameLst>
                                      </p:cBhvr>
                                      <p:to>
                                        <p:strVal val="visible"/>
                                      </p:to>
                                    </p:set>
                                  </p:childTnLst>
                                </p:cTn>
                              </p:par>
                              <p:par>
                                <p:cTn id="36" presetID="1" presetClass="entr" presetSubtype="0" fill="hold" nodeType="withEffect">
                                  <p:stCondLst>
                                    <p:cond delay="0"/>
                                  </p:stCondLst>
                                  <p:childTnLst>
                                    <p:set>
                                      <p:cBhvr>
                                        <p:cTn id="37" dur="1" fill="hold">
                                          <p:stCondLst>
                                            <p:cond delay="0"/>
                                          </p:stCondLst>
                                        </p:cTn>
                                        <p:tgtEl>
                                          <p:spTgt spid="68"/>
                                        </p:tgtEl>
                                        <p:attrNameLst>
                                          <p:attrName>style.visibility</p:attrName>
                                        </p:attrNameLst>
                                      </p:cBhvr>
                                      <p:to>
                                        <p:strVal val="visible"/>
                                      </p:to>
                                    </p:set>
                                  </p:childTnLst>
                                </p:cTn>
                              </p:par>
                              <p:par>
                                <p:cTn id="38" presetID="1" presetClass="exit" presetSubtype="0" fill="hold" grpId="1" nodeType="withEffect">
                                  <p:stCondLst>
                                    <p:cond delay="0"/>
                                  </p:stCondLst>
                                  <p:childTnLst>
                                    <p:set>
                                      <p:cBhvr>
                                        <p:cTn id="39" dur="1" fill="hold">
                                          <p:stCondLst>
                                            <p:cond delay="0"/>
                                          </p:stCondLst>
                                        </p:cTn>
                                        <p:tgtEl>
                                          <p:spTgt spid="54"/>
                                        </p:tgtEl>
                                        <p:attrNameLst>
                                          <p:attrName>style.visibility</p:attrName>
                                        </p:attrNameLst>
                                      </p:cBhvr>
                                      <p:to>
                                        <p:strVal val="hidden"/>
                                      </p:to>
                                    </p:set>
                                  </p:childTnLst>
                                </p:cTn>
                              </p:par>
                              <p:par>
                                <p:cTn id="40" presetID="1" presetClass="exit" presetSubtype="0" fill="hold" nodeType="withEffect">
                                  <p:stCondLst>
                                    <p:cond delay="0"/>
                                  </p:stCondLst>
                                  <p:childTnLst>
                                    <p:set>
                                      <p:cBhvr>
                                        <p:cTn id="41" dur="1" fill="hold">
                                          <p:stCondLst>
                                            <p:cond delay="0"/>
                                          </p:stCondLst>
                                        </p:cTn>
                                        <p:tgtEl>
                                          <p:spTgt spid="153"/>
                                        </p:tgtEl>
                                        <p:attrNameLst>
                                          <p:attrName>style.visibility</p:attrName>
                                        </p:attrNameLst>
                                      </p:cBhvr>
                                      <p:to>
                                        <p:strVal val="hidden"/>
                                      </p:to>
                                    </p:set>
                                  </p:childTnLst>
                                </p:cTn>
                              </p:par>
                              <p:par>
                                <p:cTn id="42" presetID="1" presetClass="entr" presetSubtype="0" fill="hold" grpId="0" nodeType="withEffect">
                                  <p:stCondLst>
                                    <p:cond delay="0"/>
                                  </p:stCondLst>
                                  <p:childTnLst>
                                    <p:set>
                                      <p:cBhvr>
                                        <p:cTn id="43" dur="1" fill="hold">
                                          <p:stCondLst>
                                            <p:cond delay="0"/>
                                          </p:stCondLst>
                                        </p:cTn>
                                        <p:tgtEl>
                                          <p:spTgt spid="69"/>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1" presetClass="entr" presetSubtype="0" fill="hold" grpId="0" nodeType="clickEffect">
                                  <p:stCondLst>
                                    <p:cond delay="0"/>
                                  </p:stCondLst>
                                  <p:childTnLst>
                                    <p:set>
                                      <p:cBhvr>
                                        <p:cTn id="47" dur="1" fill="hold">
                                          <p:stCondLst>
                                            <p:cond delay="0"/>
                                          </p:stCondLst>
                                        </p:cTn>
                                        <p:tgtEl>
                                          <p:spTgt spid="71"/>
                                        </p:tgtEl>
                                        <p:attrNameLst>
                                          <p:attrName>style.visibility</p:attrName>
                                        </p:attrNameLst>
                                      </p:cBhvr>
                                      <p:to>
                                        <p:strVal val="visible"/>
                                      </p:to>
                                    </p:set>
                                  </p:childTnLst>
                                </p:cTn>
                              </p:par>
                              <p:par>
                                <p:cTn id="48" presetID="1" presetClass="entr" presetSubtype="0" fill="hold" nodeType="withEffect">
                                  <p:stCondLst>
                                    <p:cond delay="0"/>
                                  </p:stCondLst>
                                  <p:childTnLst>
                                    <p:set>
                                      <p:cBhvr>
                                        <p:cTn id="49" dur="1" fill="hold">
                                          <p:stCondLst>
                                            <p:cond delay="0"/>
                                          </p:stCondLst>
                                        </p:cTn>
                                        <p:tgtEl>
                                          <p:spTgt spid="153"/>
                                        </p:tgtEl>
                                        <p:attrNameLst>
                                          <p:attrName>style.visibility</p:attrName>
                                        </p:attrNameLst>
                                      </p:cBhvr>
                                      <p:to>
                                        <p:strVal val="visible"/>
                                      </p:to>
                                    </p:set>
                                  </p:childTnLst>
                                </p:cTn>
                              </p:par>
                              <p:par>
                                <p:cTn id="50" presetID="1" presetClass="exit" presetSubtype="0" fill="hold" grpId="1" nodeType="withEffect">
                                  <p:stCondLst>
                                    <p:cond delay="0"/>
                                  </p:stCondLst>
                                  <p:childTnLst>
                                    <p:set>
                                      <p:cBhvr>
                                        <p:cTn id="51" dur="1" fill="hold">
                                          <p:stCondLst>
                                            <p:cond delay="0"/>
                                          </p:stCondLst>
                                        </p:cTn>
                                        <p:tgtEl>
                                          <p:spTgt spid="56"/>
                                        </p:tgtEl>
                                        <p:attrNameLst>
                                          <p:attrName>style.visibility</p:attrName>
                                        </p:attrNameLst>
                                      </p:cBhvr>
                                      <p:to>
                                        <p:strVal val="hidden"/>
                                      </p:to>
                                    </p:set>
                                  </p:childTnLst>
                                </p:cTn>
                              </p:par>
                              <p:par>
                                <p:cTn id="52" presetID="1" presetClass="exit" presetSubtype="0" fill="hold" grpId="1" nodeType="withEffect">
                                  <p:stCondLst>
                                    <p:cond delay="0"/>
                                  </p:stCondLst>
                                  <p:childTnLst>
                                    <p:set>
                                      <p:cBhvr>
                                        <p:cTn id="53" dur="1" fill="hold">
                                          <p:stCondLst>
                                            <p:cond delay="0"/>
                                          </p:stCondLst>
                                        </p:cTn>
                                        <p:tgtEl>
                                          <p:spTgt spid="60"/>
                                        </p:tgtEl>
                                        <p:attrNameLst>
                                          <p:attrName>style.visibility</p:attrName>
                                        </p:attrNameLst>
                                      </p:cBhvr>
                                      <p:to>
                                        <p:strVal val="hidden"/>
                                      </p:to>
                                    </p:set>
                                  </p:childTnLst>
                                </p:cTn>
                              </p:par>
                              <p:par>
                                <p:cTn id="54" presetID="1" presetClass="exit" presetSubtype="0" fill="hold" nodeType="withEffect">
                                  <p:stCondLst>
                                    <p:cond delay="0"/>
                                  </p:stCondLst>
                                  <p:childTnLst>
                                    <p:set>
                                      <p:cBhvr>
                                        <p:cTn id="55" dur="1" fill="hold">
                                          <p:stCondLst>
                                            <p:cond delay="0"/>
                                          </p:stCondLst>
                                        </p:cTn>
                                        <p:tgtEl>
                                          <p:spTgt spid="68"/>
                                        </p:tgtEl>
                                        <p:attrNameLst>
                                          <p:attrName>style.visibility</p:attrName>
                                        </p:attrNameLst>
                                      </p:cBhvr>
                                      <p:to>
                                        <p:strVal val="hidden"/>
                                      </p:to>
                                    </p:set>
                                  </p:childTnLst>
                                </p:cTn>
                              </p:par>
                            </p:childTnLst>
                          </p:cTn>
                        </p:par>
                      </p:childTnLst>
                    </p:cTn>
                  </p:par>
                  <p:par>
                    <p:cTn id="56" fill="hold">
                      <p:stCondLst>
                        <p:cond delay="indefinite"/>
                      </p:stCondLst>
                      <p:childTnLst>
                        <p:par>
                          <p:cTn id="57" fill="hold">
                            <p:stCondLst>
                              <p:cond delay="0"/>
                            </p:stCondLst>
                            <p:childTnLst>
                              <p:par>
                                <p:cTn id="58" presetID="1" presetClass="entr" presetSubtype="0" fill="hold" grpId="0" nodeType="clickEffect">
                                  <p:stCondLst>
                                    <p:cond delay="0"/>
                                  </p:stCondLst>
                                  <p:childTnLst>
                                    <p:set>
                                      <p:cBhvr>
                                        <p:cTn id="59" dur="1" fill="hold">
                                          <p:stCondLst>
                                            <p:cond delay="0"/>
                                          </p:stCondLst>
                                        </p:cTn>
                                        <p:tgtEl>
                                          <p:spTgt spid="75"/>
                                        </p:tgtEl>
                                        <p:attrNameLst>
                                          <p:attrName>style.visibility</p:attrName>
                                        </p:attrNameLst>
                                      </p:cBhvr>
                                      <p:to>
                                        <p:strVal val="visible"/>
                                      </p:to>
                                    </p:set>
                                  </p:childTnLst>
                                </p:cTn>
                              </p:par>
                              <p:par>
                                <p:cTn id="60" presetID="1" presetClass="entr" presetSubtype="0" fill="hold" grpId="0" nodeType="withEffect">
                                  <p:stCondLst>
                                    <p:cond delay="0"/>
                                  </p:stCondLst>
                                  <p:childTnLst>
                                    <p:set>
                                      <p:cBhvr>
                                        <p:cTn id="61" dur="1" fill="hold">
                                          <p:stCondLst>
                                            <p:cond delay="0"/>
                                          </p:stCondLst>
                                        </p:cTn>
                                        <p:tgtEl>
                                          <p:spTgt spid="76"/>
                                        </p:tgtEl>
                                        <p:attrNameLst>
                                          <p:attrName>style.visibility</p:attrName>
                                        </p:attrNameLst>
                                      </p:cBhvr>
                                      <p:to>
                                        <p:strVal val="visible"/>
                                      </p:to>
                                    </p:set>
                                  </p:childTnLst>
                                </p:cTn>
                              </p:par>
                              <p:par>
                                <p:cTn id="62" presetID="1" presetClass="entr" presetSubtype="0" fill="hold" grpId="0" nodeType="withEffect">
                                  <p:stCondLst>
                                    <p:cond delay="0"/>
                                  </p:stCondLst>
                                  <p:childTnLst>
                                    <p:set>
                                      <p:cBhvr>
                                        <p:cTn id="63" dur="1" fill="hold">
                                          <p:stCondLst>
                                            <p:cond delay="0"/>
                                          </p:stCondLst>
                                        </p:cTn>
                                        <p:tgtEl>
                                          <p:spTgt spid="77"/>
                                        </p:tgtEl>
                                        <p:attrNameLst>
                                          <p:attrName>style.visibility</p:attrName>
                                        </p:attrNameLst>
                                      </p:cBhvr>
                                      <p:to>
                                        <p:strVal val="visible"/>
                                      </p:to>
                                    </p:set>
                                  </p:childTnLst>
                                </p:cTn>
                              </p:par>
                              <p:par>
                                <p:cTn id="64" presetID="1" presetClass="entr" presetSubtype="0" fill="hold" grpId="0" nodeType="withEffect">
                                  <p:stCondLst>
                                    <p:cond delay="0"/>
                                  </p:stCondLst>
                                  <p:childTnLst>
                                    <p:set>
                                      <p:cBhvr>
                                        <p:cTn id="65" dur="1" fill="hold">
                                          <p:stCondLst>
                                            <p:cond delay="0"/>
                                          </p:stCondLst>
                                        </p:cTn>
                                        <p:tgtEl>
                                          <p:spTgt spid="78"/>
                                        </p:tgtEl>
                                        <p:attrNameLst>
                                          <p:attrName>style.visibility</p:attrName>
                                        </p:attrNameLst>
                                      </p:cBhvr>
                                      <p:to>
                                        <p:strVal val="visible"/>
                                      </p:to>
                                    </p:set>
                                  </p:childTnLst>
                                </p:cTn>
                              </p:par>
                              <p:par>
                                <p:cTn id="66" presetID="1" presetClass="entr" presetSubtype="0" fill="hold" grpId="0" nodeType="withEffect">
                                  <p:stCondLst>
                                    <p:cond delay="0"/>
                                  </p:stCondLst>
                                  <p:childTnLst>
                                    <p:set>
                                      <p:cBhvr>
                                        <p:cTn id="67" dur="1" fill="hold">
                                          <p:stCondLst>
                                            <p:cond delay="0"/>
                                          </p:stCondLst>
                                        </p:cTn>
                                        <p:tgtEl>
                                          <p:spTgt spid="79"/>
                                        </p:tgtEl>
                                        <p:attrNameLst>
                                          <p:attrName>style.visibility</p:attrName>
                                        </p:attrNameLst>
                                      </p:cBhvr>
                                      <p:to>
                                        <p:strVal val="visible"/>
                                      </p:to>
                                    </p:set>
                                  </p:childTnLst>
                                </p:cTn>
                              </p:par>
                              <p:par>
                                <p:cTn id="68" presetID="1" presetClass="entr" presetSubtype="0" fill="hold" grpId="0" nodeType="withEffect">
                                  <p:stCondLst>
                                    <p:cond delay="0"/>
                                  </p:stCondLst>
                                  <p:childTnLst>
                                    <p:set>
                                      <p:cBhvr>
                                        <p:cTn id="69" dur="1" fill="hold">
                                          <p:stCondLst>
                                            <p:cond delay="0"/>
                                          </p:stCondLst>
                                        </p:cTn>
                                        <p:tgtEl>
                                          <p:spTgt spid="80"/>
                                        </p:tgtEl>
                                        <p:attrNameLst>
                                          <p:attrName>style.visibility</p:attrName>
                                        </p:attrNameLst>
                                      </p:cBhvr>
                                      <p:to>
                                        <p:strVal val="visible"/>
                                      </p:to>
                                    </p:set>
                                  </p:childTnLst>
                                </p:cTn>
                              </p:par>
                              <p:par>
                                <p:cTn id="70" presetID="1" presetClass="entr" presetSubtype="0" fill="hold" nodeType="withEffect">
                                  <p:stCondLst>
                                    <p:cond delay="0"/>
                                  </p:stCondLst>
                                  <p:childTnLst>
                                    <p:set>
                                      <p:cBhvr>
                                        <p:cTn id="71" dur="1" fill="hold">
                                          <p:stCondLst>
                                            <p:cond delay="0"/>
                                          </p:stCondLst>
                                        </p:cTn>
                                        <p:tgtEl>
                                          <p:spTgt spid="73"/>
                                        </p:tgtEl>
                                        <p:attrNameLst>
                                          <p:attrName>style.visibility</p:attrName>
                                        </p:attrNameLst>
                                      </p:cBhvr>
                                      <p:to>
                                        <p:strVal val="visible"/>
                                      </p:to>
                                    </p:set>
                                  </p:childTnLst>
                                </p:cTn>
                              </p:par>
                              <p:par>
                                <p:cTn id="72" presetID="1" presetClass="exit" presetSubtype="0" fill="hold" nodeType="withEffect">
                                  <p:stCondLst>
                                    <p:cond delay="0"/>
                                  </p:stCondLst>
                                  <p:childTnLst>
                                    <p:set>
                                      <p:cBhvr>
                                        <p:cTn id="73" dur="1" fill="hold">
                                          <p:stCondLst>
                                            <p:cond delay="0"/>
                                          </p:stCondLst>
                                        </p:cTn>
                                        <p:tgtEl>
                                          <p:spTgt spid="154"/>
                                        </p:tgtEl>
                                        <p:attrNameLst>
                                          <p:attrName>style.visibility</p:attrName>
                                        </p:attrNameLst>
                                      </p:cBhvr>
                                      <p:to>
                                        <p:strVal val="hidden"/>
                                      </p:to>
                                    </p:set>
                                  </p:childTnLst>
                                </p:cTn>
                              </p:par>
                              <p:par>
                                <p:cTn id="74" presetID="1" presetClass="entr" presetSubtype="0" fill="hold" nodeType="withEffect">
                                  <p:stCondLst>
                                    <p:cond delay="0"/>
                                  </p:stCondLst>
                                  <p:childTnLst>
                                    <p:set>
                                      <p:cBhvr>
                                        <p:cTn id="75" dur="1" fill="hold">
                                          <p:stCondLst>
                                            <p:cond delay="0"/>
                                          </p:stCondLst>
                                        </p:cTn>
                                        <p:tgtEl>
                                          <p:spTgt spid="3"/>
                                        </p:tgtEl>
                                        <p:attrNameLst>
                                          <p:attrName>style.visibility</p:attrName>
                                        </p:attrNameLst>
                                      </p:cBhvr>
                                      <p:to>
                                        <p:strVal val="visible"/>
                                      </p:to>
                                    </p:set>
                                  </p:childTnLst>
                                </p:cTn>
                              </p:par>
                              <p:par>
                                <p:cTn id="76" presetID="1" presetClass="entr" presetSubtype="0" fill="hold" grpId="0" nodeType="withEffect">
                                  <p:stCondLst>
                                    <p:cond delay="0"/>
                                  </p:stCondLst>
                                  <p:childTnLst>
                                    <p:set>
                                      <p:cBhvr>
                                        <p:cTn id="77" dur="1" fill="hold">
                                          <p:stCondLst>
                                            <p:cond delay="0"/>
                                          </p:stCondLst>
                                        </p:cTn>
                                        <p:tgtEl>
                                          <p:spTgt spid="74"/>
                                        </p:tgtEl>
                                        <p:attrNameLst>
                                          <p:attrName>style.visibility</p:attrName>
                                        </p:attrNameLst>
                                      </p:cBhvr>
                                      <p:to>
                                        <p:strVal val="visible"/>
                                      </p:to>
                                    </p:set>
                                  </p:childTnLst>
                                </p:cTn>
                              </p:par>
                              <p:par>
                                <p:cTn id="78" presetID="1" presetClass="entr" presetSubtype="0" fill="hold" grpId="0" nodeType="withEffect">
                                  <p:stCondLst>
                                    <p:cond delay="0"/>
                                  </p:stCondLst>
                                  <p:childTnLst>
                                    <p:set>
                                      <p:cBhvr>
                                        <p:cTn id="79" dur="1" fill="hold">
                                          <p:stCondLst>
                                            <p:cond delay="0"/>
                                          </p:stCondLst>
                                        </p:cTn>
                                        <p:tgtEl>
                                          <p:spTgt spid="81"/>
                                        </p:tgtEl>
                                        <p:attrNameLst>
                                          <p:attrName>style.visibility</p:attrName>
                                        </p:attrNameLst>
                                      </p:cBhvr>
                                      <p:to>
                                        <p:strVal val="visible"/>
                                      </p:to>
                                    </p:set>
                                  </p:childTnLst>
                                </p:cTn>
                              </p:par>
                              <p:par>
                                <p:cTn id="80" presetID="1" presetClass="entr" presetSubtype="0" fill="hold" grpId="0" nodeType="withEffect">
                                  <p:stCondLst>
                                    <p:cond delay="0"/>
                                  </p:stCondLst>
                                  <p:childTnLst>
                                    <p:set>
                                      <p:cBhvr>
                                        <p:cTn id="81" dur="1" fill="hold">
                                          <p:stCondLst>
                                            <p:cond delay="0"/>
                                          </p:stCondLst>
                                        </p:cTn>
                                        <p:tgtEl>
                                          <p:spTgt spid="82"/>
                                        </p:tgtEl>
                                        <p:attrNameLst>
                                          <p:attrName>style.visibility</p:attrName>
                                        </p:attrNameLst>
                                      </p:cBhvr>
                                      <p:to>
                                        <p:strVal val="visible"/>
                                      </p:to>
                                    </p:set>
                                  </p:childTnLst>
                                </p:cTn>
                              </p:par>
                              <p:par>
                                <p:cTn id="82" presetID="1" presetClass="entr" presetSubtype="0" fill="hold" grpId="0" nodeType="withEffect">
                                  <p:stCondLst>
                                    <p:cond delay="0"/>
                                  </p:stCondLst>
                                  <p:childTnLst>
                                    <p:set>
                                      <p:cBhvr>
                                        <p:cTn id="83" dur="1" fill="hold">
                                          <p:stCondLst>
                                            <p:cond delay="0"/>
                                          </p:stCondLst>
                                        </p:cTn>
                                        <p:tgtEl>
                                          <p:spTgt spid="83"/>
                                        </p:tgtEl>
                                        <p:attrNameLst>
                                          <p:attrName>style.visibility</p:attrName>
                                        </p:attrNameLst>
                                      </p:cBhvr>
                                      <p:to>
                                        <p:strVal val="visible"/>
                                      </p:to>
                                    </p:set>
                                  </p:childTnLst>
                                </p:cTn>
                              </p:par>
                              <p:par>
                                <p:cTn id="84" presetID="1" presetClass="entr" presetSubtype="0" fill="hold" grpId="0" nodeType="withEffect">
                                  <p:stCondLst>
                                    <p:cond delay="0"/>
                                  </p:stCondLst>
                                  <p:childTnLst>
                                    <p:set>
                                      <p:cBhvr>
                                        <p:cTn id="85" dur="1" fill="hold">
                                          <p:stCondLst>
                                            <p:cond delay="0"/>
                                          </p:stCondLst>
                                        </p:cTn>
                                        <p:tgtEl>
                                          <p:spTgt spid="84"/>
                                        </p:tgtEl>
                                        <p:attrNameLst>
                                          <p:attrName>style.visibility</p:attrName>
                                        </p:attrNameLst>
                                      </p:cBhvr>
                                      <p:to>
                                        <p:strVal val="visible"/>
                                      </p:to>
                                    </p:set>
                                  </p:childTnLst>
                                </p:cTn>
                              </p:par>
                              <p:par>
                                <p:cTn id="86" presetID="1" presetClass="entr" presetSubtype="0" fill="hold" grpId="0" nodeType="withEffect">
                                  <p:stCondLst>
                                    <p:cond delay="0"/>
                                  </p:stCondLst>
                                  <p:childTnLst>
                                    <p:set>
                                      <p:cBhvr>
                                        <p:cTn id="87" dur="1" fill="hold">
                                          <p:stCondLst>
                                            <p:cond delay="0"/>
                                          </p:stCondLst>
                                        </p:cTn>
                                        <p:tgtEl>
                                          <p:spTgt spid="85"/>
                                        </p:tgtEl>
                                        <p:attrNameLst>
                                          <p:attrName>style.visibility</p:attrName>
                                        </p:attrNameLst>
                                      </p:cBhvr>
                                      <p:to>
                                        <p:strVal val="visible"/>
                                      </p:to>
                                    </p:set>
                                  </p:childTnLst>
                                </p:cTn>
                              </p:par>
                              <p:par>
                                <p:cTn id="88" presetID="1" presetClass="entr" presetSubtype="0" fill="hold" grpId="0" nodeType="withEffect">
                                  <p:stCondLst>
                                    <p:cond delay="0"/>
                                  </p:stCondLst>
                                  <p:childTnLst>
                                    <p:set>
                                      <p:cBhvr>
                                        <p:cTn id="89" dur="1" fill="hold">
                                          <p:stCondLst>
                                            <p:cond delay="0"/>
                                          </p:stCondLst>
                                        </p:cTn>
                                        <p:tgtEl>
                                          <p:spTgt spid="86"/>
                                        </p:tgtEl>
                                        <p:attrNameLst>
                                          <p:attrName>style.visibility</p:attrName>
                                        </p:attrNameLst>
                                      </p:cBhvr>
                                      <p:to>
                                        <p:strVal val="visible"/>
                                      </p:to>
                                    </p:set>
                                  </p:childTnLst>
                                </p:cTn>
                              </p:par>
                              <p:par>
                                <p:cTn id="90" presetID="1" presetClass="entr" presetSubtype="0" fill="hold" grpId="0" nodeType="withEffect">
                                  <p:stCondLst>
                                    <p:cond delay="0"/>
                                  </p:stCondLst>
                                  <p:childTnLst>
                                    <p:set>
                                      <p:cBhvr>
                                        <p:cTn id="91" dur="1" fill="hold">
                                          <p:stCondLst>
                                            <p:cond delay="0"/>
                                          </p:stCondLst>
                                        </p:cTn>
                                        <p:tgtEl>
                                          <p:spTgt spid="87"/>
                                        </p:tgtEl>
                                        <p:attrNameLst>
                                          <p:attrName>style.visibility</p:attrName>
                                        </p:attrNameLst>
                                      </p:cBhvr>
                                      <p:to>
                                        <p:strVal val="visible"/>
                                      </p:to>
                                    </p:set>
                                  </p:childTnLst>
                                </p:cTn>
                              </p:par>
                              <p:par>
                                <p:cTn id="92" presetID="1" presetClass="entr" presetSubtype="0" fill="hold" grpId="0" nodeType="withEffect">
                                  <p:stCondLst>
                                    <p:cond delay="0"/>
                                  </p:stCondLst>
                                  <p:childTnLst>
                                    <p:set>
                                      <p:cBhvr>
                                        <p:cTn id="93" dur="1" fill="hold">
                                          <p:stCondLst>
                                            <p:cond delay="0"/>
                                          </p:stCondLst>
                                        </p:cTn>
                                        <p:tgtEl>
                                          <p:spTgt spid="88"/>
                                        </p:tgtEl>
                                        <p:attrNameLst>
                                          <p:attrName>style.visibility</p:attrName>
                                        </p:attrNameLst>
                                      </p:cBhvr>
                                      <p:to>
                                        <p:strVal val="visible"/>
                                      </p:to>
                                    </p:set>
                                  </p:childTnLst>
                                </p:cTn>
                              </p:par>
                              <p:par>
                                <p:cTn id="94" presetID="1" presetClass="entr" presetSubtype="0" fill="hold" grpId="0" nodeType="withEffect">
                                  <p:stCondLst>
                                    <p:cond delay="0"/>
                                  </p:stCondLst>
                                  <p:childTnLst>
                                    <p:set>
                                      <p:cBhvr>
                                        <p:cTn id="95" dur="1" fill="hold">
                                          <p:stCondLst>
                                            <p:cond delay="0"/>
                                          </p:stCondLst>
                                        </p:cTn>
                                        <p:tgtEl>
                                          <p:spTgt spid="89"/>
                                        </p:tgtEl>
                                        <p:attrNameLst>
                                          <p:attrName>style.visibility</p:attrName>
                                        </p:attrNameLst>
                                      </p:cBhvr>
                                      <p:to>
                                        <p:strVal val="visible"/>
                                      </p:to>
                                    </p:set>
                                  </p:childTnLst>
                                </p:cTn>
                              </p:par>
                              <p:par>
                                <p:cTn id="96" presetID="1" presetClass="entr" presetSubtype="0" fill="hold" grpId="0" nodeType="withEffect">
                                  <p:stCondLst>
                                    <p:cond delay="0"/>
                                  </p:stCondLst>
                                  <p:childTnLst>
                                    <p:set>
                                      <p:cBhvr>
                                        <p:cTn id="97" dur="1" fill="hold">
                                          <p:stCondLst>
                                            <p:cond delay="0"/>
                                          </p:stCondLst>
                                        </p:cTn>
                                        <p:tgtEl>
                                          <p:spTgt spid="70"/>
                                        </p:tgtEl>
                                        <p:attrNameLst>
                                          <p:attrName>style.visibility</p:attrName>
                                        </p:attrNameLst>
                                      </p:cBhvr>
                                      <p:to>
                                        <p:strVal val="visible"/>
                                      </p:to>
                                    </p:set>
                                  </p:childTnLst>
                                </p:cTn>
                              </p:par>
                              <p:par>
                                <p:cTn id="98" presetID="1" presetClass="entr" presetSubtype="0" fill="hold" grpId="0" nodeType="withEffect">
                                  <p:stCondLst>
                                    <p:cond delay="0"/>
                                  </p:stCondLst>
                                  <p:childTnLst>
                                    <p:set>
                                      <p:cBhvr>
                                        <p:cTn id="99" dur="1" fill="hold">
                                          <p:stCondLst>
                                            <p:cond delay="0"/>
                                          </p:stCondLst>
                                        </p:cTn>
                                        <p:tgtEl>
                                          <p:spTgt spid="90"/>
                                        </p:tgtEl>
                                        <p:attrNameLst>
                                          <p:attrName>style.visibility</p:attrName>
                                        </p:attrNameLst>
                                      </p:cBhvr>
                                      <p:to>
                                        <p:strVal val="visible"/>
                                      </p:to>
                                    </p:set>
                                  </p:childTnLst>
                                </p:cTn>
                              </p:par>
                              <p:par>
                                <p:cTn id="100" presetID="1" presetClass="entr" presetSubtype="0" fill="hold" grpId="0" nodeType="withEffect">
                                  <p:stCondLst>
                                    <p:cond delay="0"/>
                                  </p:stCondLst>
                                  <p:childTnLst>
                                    <p:set>
                                      <p:cBhvr>
                                        <p:cTn id="101" dur="1" fill="hold">
                                          <p:stCondLst>
                                            <p:cond delay="0"/>
                                          </p:stCondLst>
                                        </p:cTn>
                                        <p:tgtEl>
                                          <p:spTgt spid="72"/>
                                        </p:tgtEl>
                                        <p:attrNameLst>
                                          <p:attrName>style.visibility</p:attrName>
                                        </p:attrNameLst>
                                      </p:cBhvr>
                                      <p:to>
                                        <p:strVal val="visible"/>
                                      </p:to>
                                    </p:set>
                                  </p:childTnLst>
                                </p:cTn>
                              </p:par>
                              <p:par>
                                <p:cTn id="102" presetID="1" presetClass="exit" presetSubtype="0" fill="hold" grpId="1" nodeType="withEffect">
                                  <p:stCondLst>
                                    <p:cond delay="0"/>
                                  </p:stCondLst>
                                  <p:childTnLst>
                                    <p:set>
                                      <p:cBhvr>
                                        <p:cTn id="103" dur="1" fill="hold">
                                          <p:stCondLst>
                                            <p:cond delay="0"/>
                                          </p:stCondLst>
                                        </p:cTn>
                                        <p:tgtEl>
                                          <p:spTgt spid="71"/>
                                        </p:tgtEl>
                                        <p:attrNameLst>
                                          <p:attrName>style.visibility</p:attrName>
                                        </p:attrNameLst>
                                      </p:cBhvr>
                                      <p:to>
                                        <p:strVal val="hidden"/>
                                      </p:to>
                                    </p:set>
                                  </p:childTnLst>
                                </p:cTn>
                              </p:par>
                              <p:par>
                                <p:cTn id="104" presetID="1" presetClass="entr" presetSubtype="0" fill="hold" grpId="0" nodeType="withEffect">
                                  <p:stCondLst>
                                    <p:cond delay="0"/>
                                  </p:stCondLst>
                                  <p:childTnLst>
                                    <p:set>
                                      <p:cBhvr>
                                        <p:cTn id="105" dur="1" fill="hold">
                                          <p:stCondLst>
                                            <p:cond delay="0"/>
                                          </p:stCondLst>
                                        </p:cTn>
                                        <p:tgtEl>
                                          <p:spTgt spid="91"/>
                                        </p:tgtEl>
                                        <p:attrNameLst>
                                          <p:attrName>style.visibility</p:attrName>
                                        </p:attrNameLst>
                                      </p:cBhvr>
                                      <p:to>
                                        <p:strVal val="visible"/>
                                      </p:to>
                                    </p:set>
                                  </p:childTnLst>
                                </p:cTn>
                              </p:par>
                            </p:childTnLst>
                          </p:cTn>
                        </p:par>
                      </p:childTnLst>
                    </p:cTn>
                  </p:par>
                  <p:par>
                    <p:cTn id="106" fill="hold">
                      <p:stCondLst>
                        <p:cond delay="indefinite"/>
                      </p:stCondLst>
                      <p:childTnLst>
                        <p:par>
                          <p:cTn id="107" fill="hold">
                            <p:stCondLst>
                              <p:cond delay="0"/>
                            </p:stCondLst>
                            <p:childTnLst>
                              <p:par>
                                <p:cTn id="108" presetID="1" presetClass="entr" presetSubtype="0" fill="hold" grpId="0" nodeType="clickEffect">
                                  <p:stCondLst>
                                    <p:cond delay="0"/>
                                  </p:stCondLst>
                                  <p:childTnLst>
                                    <p:set>
                                      <p:cBhvr>
                                        <p:cTn id="109" dur="1" fill="hold">
                                          <p:stCondLst>
                                            <p:cond delay="0"/>
                                          </p:stCondLst>
                                        </p:cTn>
                                        <p:tgtEl>
                                          <p:spTgt spid="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animBg="1"/>
      <p:bldP spid="70" grpId="0" animBg="1"/>
      <p:bldP spid="54" grpId="0"/>
      <p:bldP spid="54" grpId="1"/>
      <p:bldP spid="56" grpId="0"/>
      <p:bldP spid="56" grpId="1"/>
      <p:bldP spid="60" grpId="0" animBg="1"/>
      <p:bldP spid="60" grpId="1" animBg="1"/>
      <p:bldP spid="61" grpId="0" animBg="1"/>
      <p:bldP spid="62" grpId="0" animBg="1"/>
      <p:bldP spid="63" grpId="0" animBg="1"/>
      <p:bldP spid="50" grpId="0" animBg="1"/>
      <p:bldP spid="51" grpId="0" animBg="1"/>
      <p:bldP spid="52" grpId="0" animBg="1"/>
      <p:bldP spid="53" grpId="0" animBg="1"/>
      <p:bldP spid="64" grpId="0" animBg="1"/>
      <p:bldP spid="65" grpId="0" animBg="1"/>
      <p:bldP spid="67" grpId="0" animBg="1"/>
      <p:bldP spid="69" grpId="0" animBg="1"/>
      <p:bldP spid="74" grpId="0" animBg="1"/>
      <p:bldP spid="75" grpId="0" animBg="1"/>
      <p:bldP spid="76" grpId="0" animBg="1"/>
      <p:bldP spid="77" grpId="0" animBg="1"/>
      <p:bldP spid="78" grpId="0" animBg="1"/>
      <p:bldP spid="79" grpId="0" animBg="1"/>
      <p:bldP spid="80" grpId="0" animBg="1"/>
      <p:bldP spid="71" grpId="0"/>
      <p:bldP spid="71" grpId="1"/>
      <p:bldP spid="72" grpId="0" animBg="1"/>
      <p:bldP spid="81" grpId="0" animBg="1"/>
      <p:bldP spid="82" grpId="0" animBg="1"/>
      <p:bldP spid="83" grpId="0" animBg="1"/>
      <p:bldP spid="84" grpId="0" animBg="1"/>
      <p:bldP spid="85" grpId="0" animBg="1"/>
      <p:bldP spid="86" grpId="0" animBg="1"/>
      <p:bldP spid="87" grpId="0" animBg="1"/>
      <p:bldP spid="88" grpId="0" animBg="1"/>
      <p:bldP spid="89" grpId="0" animBg="1"/>
      <p:bldP spid="90" grpId="0" animBg="1"/>
      <p:bldP spid="91" grpId="0"/>
      <p:bldP spid="9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Cylinder 48">
            <a:extLst>
              <a:ext uri="{FF2B5EF4-FFF2-40B4-BE49-F238E27FC236}">
                <a16:creationId xmlns:a16="http://schemas.microsoft.com/office/drawing/2014/main" id="{FE7501F8-7065-4EB5-B269-7625DA819C43}"/>
              </a:ext>
            </a:extLst>
          </p:cNvPr>
          <p:cNvSpPr/>
          <p:nvPr/>
        </p:nvSpPr>
        <p:spPr>
          <a:xfrm>
            <a:off x="1689852" y="3321692"/>
            <a:ext cx="2399334" cy="2865654"/>
          </a:xfrm>
          <a:prstGeom prst="can">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dirty="0">
              <a:solidFill>
                <a:schemeClr val="tx1"/>
              </a:solidFill>
            </a:endParaRPr>
          </a:p>
        </p:txBody>
      </p:sp>
      <p:sp>
        <p:nvSpPr>
          <p:cNvPr id="70" name="Cylinder 69">
            <a:extLst>
              <a:ext uri="{FF2B5EF4-FFF2-40B4-BE49-F238E27FC236}">
                <a16:creationId xmlns:a16="http://schemas.microsoft.com/office/drawing/2014/main" id="{5AA3D119-45B5-46D7-8C6B-11F7A00A82AC}"/>
              </a:ext>
            </a:extLst>
          </p:cNvPr>
          <p:cNvSpPr/>
          <p:nvPr/>
        </p:nvSpPr>
        <p:spPr>
          <a:xfrm>
            <a:off x="1685647" y="3320513"/>
            <a:ext cx="2399334" cy="2865654"/>
          </a:xfrm>
          <a:prstGeom prst="can">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dirty="0">
              <a:solidFill>
                <a:schemeClr val="tx1"/>
              </a:solidFill>
            </a:endParaRPr>
          </a:p>
        </p:txBody>
      </p:sp>
      <p:pic>
        <p:nvPicPr>
          <p:cNvPr id="11" name="Picture 10" descr="Chart&#10;&#10;Description automatically generated with medium confidence">
            <a:extLst>
              <a:ext uri="{FF2B5EF4-FFF2-40B4-BE49-F238E27FC236}">
                <a16:creationId xmlns:a16="http://schemas.microsoft.com/office/drawing/2014/main" id="{5AFFF5C1-8B31-45B9-8DEA-1C06296310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49737" y="1014550"/>
            <a:ext cx="312482" cy="201729"/>
          </a:xfrm>
          <a:prstGeom prst="rect">
            <a:avLst/>
          </a:prstGeom>
        </p:spPr>
      </p:pic>
      <p:pic>
        <p:nvPicPr>
          <p:cNvPr id="3" name="Picture 2" descr="A picture containing rectangle&#10;&#10;Description automatically generated">
            <a:extLst>
              <a:ext uri="{FF2B5EF4-FFF2-40B4-BE49-F238E27FC236}">
                <a16:creationId xmlns:a16="http://schemas.microsoft.com/office/drawing/2014/main" id="{2FB08780-9860-4C18-B052-D87357F9ACA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44808" y="998713"/>
            <a:ext cx="360239" cy="232796"/>
          </a:xfrm>
          <a:prstGeom prst="rect">
            <a:avLst/>
          </a:prstGeom>
        </p:spPr>
      </p:pic>
      <p:pic>
        <p:nvPicPr>
          <p:cNvPr id="154" name="Picture 153" descr="A picture containing icon&#10;&#10;Description automatically generated">
            <a:extLst>
              <a:ext uri="{FF2B5EF4-FFF2-40B4-BE49-F238E27FC236}">
                <a16:creationId xmlns:a16="http://schemas.microsoft.com/office/drawing/2014/main" id="{CC650A3B-BA1A-4051-99E3-E38921945FC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a:off x="5049610" y="1779727"/>
            <a:ext cx="1057283" cy="900924"/>
          </a:xfrm>
          <a:prstGeom prst="rect">
            <a:avLst/>
          </a:prstGeom>
        </p:spPr>
      </p:pic>
      <p:pic>
        <p:nvPicPr>
          <p:cNvPr id="73" name="Picture 72" descr="A picture containing icon&#10;&#10;Description automatically generated">
            <a:extLst>
              <a:ext uri="{FF2B5EF4-FFF2-40B4-BE49-F238E27FC236}">
                <a16:creationId xmlns:a16="http://schemas.microsoft.com/office/drawing/2014/main" id="{BCBD2FE8-17F6-482E-96E4-97899EEAE27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52256" y="1777030"/>
            <a:ext cx="1057283" cy="900924"/>
          </a:xfrm>
          <a:prstGeom prst="rect">
            <a:avLst/>
          </a:prstGeom>
        </p:spPr>
      </p:pic>
      <p:pic>
        <p:nvPicPr>
          <p:cNvPr id="68" name="Picture 67" descr="A picture containing icon&#10;&#10;Description automatically generated">
            <a:extLst>
              <a:ext uri="{FF2B5EF4-FFF2-40B4-BE49-F238E27FC236}">
                <a16:creationId xmlns:a16="http://schemas.microsoft.com/office/drawing/2014/main" id="{6F824782-477B-45FD-B506-765920FE92B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V="1">
            <a:off x="5141122" y="5308463"/>
            <a:ext cx="1057283" cy="895357"/>
          </a:xfrm>
          <a:prstGeom prst="rect">
            <a:avLst/>
          </a:prstGeom>
        </p:spPr>
      </p:pic>
      <p:pic>
        <p:nvPicPr>
          <p:cNvPr id="153" name="Picture 152" descr="A picture containing icon&#10;&#10;Description automatically generated">
            <a:extLst>
              <a:ext uri="{FF2B5EF4-FFF2-40B4-BE49-F238E27FC236}">
                <a16:creationId xmlns:a16="http://schemas.microsoft.com/office/drawing/2014/main" id="{CD144843-B73B-40E6-B7D4-A337A1FE107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flipV="1">
            <a:off x="5033577" y="5308463"/>
            <a:ext cx="1057283" cy="895357"/>
          </a:xfrm>
          <a:prstGeom prst="rect">
            <a:avLst/>
          </a:prstGeom>
        </p:spPr>
      </p:pic>
      <p:sp>
        <p:nvSpPr>
          <p:cNvPr id="5" name="Rectangle: Rounded Corners 4">
            <a:extLst>
              <a:ext uri="{FF2B5EF4-FFF2-40B4-BE49-F238E27FC236}">
                <a16:creationId xmlns:a16="http://schemas.microsoft.com/office/drawing/2014/main" id="{F78E4356-0AAF-474D-8343-695FD1A8B7A4}"/>
              </a:ext>
            </a:extLst>
          </p:cNvPr>
          <p:cNvSpPr/>
          <p:nvPr/>
        </p:nvSpPr>
        <p:spPr>
          <a:xfrm>
            <a:off x="5105784" y="3976727"/>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dirty="0">
                <a:solidFill>
                  <a:schemeClr val="tx1"/>
                </a:solidFill>
              </a:rPr>
              <a:t>Pump</a:t>
            </a:r>
          </a:p>
        </p:txBody>
      </p:sp>
      <p:sp>
        <p:nvSpPr>
          <p:cNvPr id="8" name="Rectangle 7">
            <a:extLst>
              <a:ext uri="{FF2B5EF4-FFF2-40B4-BE49-F238E27FC236}">
                <a16:creationId xmlns:a16="http://schemas.microsoft.com/office/drawing/2014/main" id="{518910D3-A968-493C-9E8D-F65B19EC61EC}"/>
              </a:ext>
            </a:extLst>
          </p:cNvPr>
          <p:cNvSpPr/>
          <p:nvPr/>
        </p:nvSpPr>
        <p:spPr>
          <a:xfrm>
            <a:off x="8613986" y="4668465"/>
            <a:ext cx="1881995" cy="146635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dirty="0">
                <a:solidFill>
                  <a:schemeClr val="tx1"/>
                </a:solidFill>
              </a:rPr>
              <a:t>Sparge Tank or tap connection</a:t>
            </a:r>
          </a:p>
        </p:txBody>
      </p:sp>
      <p:sp>
        <p:nvSpPr>
          <p:cNvPr id="9" name="Rectangle 8">
            <a:extLst>
              <a:ext uri="{FF2B5EF4-FFF2-40B4-BE49-F238E27FC236}">
                <a16:creationId xmlns:a16="http://schemas.microsoft.com/office/drawing/2014/main" id="{BC72C2A5-3B6C-4BD9-9159-B3334FEC6C64}"/>
              </a:ext>
            </a:extLst>
          </p:cNvPr>
          <p:cNvSpPr/>
          <p:nvPr/>
        </p:nvSpPr>
        <p:spPr>
          <a:xfrm>
            <a:off x="7479103" y="723181"/>
            <a:ext cx="3388742" cy="125850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dirty="0">
                <a:solidFill>
                  <a:schemeClr val="tx1"/>
                </a:solidFill>
              </a:rPr>
              <a:t>Mash Tun</a:t>
            </a:r>
          </a:p>
        </p:txBody>
      </p:sp>
      <p:sp>
        <p:nvSpPr>
          <p:cNvPr id="39" name="Rectangle: Rounded Corners 38">
            <a:extLst>
              <a:ext uri="{FF2B5EF4-FFF2-40B4-BE49-F238E27FC236}">
                <a16:creationId xmlns:a16="http://schemas.microsoft.com/office/drawing/2014/main" id="{E7DD6160-BC09-459D-8068-39A9149DE7A7}"/>
              </a:ext>
            </a:extLst>
          </p:cNvPr>
          <p:cNvSpPr/>
          <p:nvPr/>
        </p:nvSpPr>
        <p:spPr>
          <a:xfrm>
            <a:off x="5105784" y="4567105"/>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dirty="0">
                <a:solidFill>
                  <a:schemeClr val="tx1"/>
                </a:solidFill>
              </a:rPr>
              <a:t>Sensor Assembly</a:t>
            </a:r>
          </a:p>
        </p:txBody>
      </p:sp>
      <p:sp>
        <p:nvSpPr>
          <p:cNvPr id="40" name="Rectangle 39">
            <a:extLst>
              <a:ext uri="{FF2B5EF4-FFF2-40B4-BE49-F238E27FC236}">
                <a16:creationId xmlns:a16="http://schemas.microsoft.com/office/drawing/2014/main" id="{908F610B-5433-460F-908F-2AE57CE2699D}"/>
              </a:ext>
            </a:extLst>
          </p:cNvPr>
          <p:cNvSpPr/>
          <p:nvPr/>
        </p:nvSpPr>
        <p:spPr>
          <a:xfrm>
            <a:off x="5598352" y="4454056"/>
            <a:ext cx="78480" cy="12008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1" name="Rectangle: Rounded Corners 40">
            <a:extLst>
              <a:ext uri="{FF2B5EF4-FFF2-40B4-BE49-F238E27FC236}">
                <a16:creationId xmlns:a16="http://schemas.microsoft.com/office/drawing/2014/main" id="{F70A76CE-5222-4FBC-BC4D-76AB2DDAEC2D}"/>
              </a:ext>
            </a:extLst>
          </p:cNvPr>
          <p:cNvSpPr/>
          <p:nvPr/>
        </p:nvSpPr>
        <p:spPr>
          <a:xfrm>
            <a:off x="5105784" y="3321692"/>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dirty="0">
                <a:solidFill>
                  <a:schemeClr val="tx1"/>
                </a:solidFill>
              </a:rPr>
              <a:t>Needle valve</a:t>
            </a:r>
          </a:p>
        </p:txBody>
      </p:sp>
      <p:sp>
        <p:nvSpPr>
          <p:cNvPr id="42" name="Rectangle 41">
            <a:extLst>
              <a:ext uri="{FF2B5EF4-FFF2-40B4-BE49-F238E27FC236}">
                <a16:creationId xmlns:a16="http://schemas.microsoft.com/office/drawing/2014/main" id="{971E7B09-1342-4795-9A30-F8027705F029}"/>
              </a:ext>
            </a:extLst>
          </p:cNvPr>
          <p:cNvSpPr/>
          <p:nvPr/>
        </p:nvSpPr>
        <p:spPr>
          <a:xfrm flipH="1">
            <a:off x="5598351" y="3799021"/>
            <a:ext cx="78479" cy="18474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3" name="Rectangle: Rounded Corners 42">
            <a:extLst>
              <a:ext uri="{FF2B5EF4-FFF2-40B4-BE49-F238E27FC236}">
                <a16:creationId xmlns:a16="http://schemas.microsoft.com/office/drawing/2014/main" id="{0B08F387-651B-4AF8-9CF7-54AA5237F501}"/>
              </a:ext>
            </a:extLst>
          </p:cNvPr>
          <p:cNvSpPr/>
          <p:nvPr/>
        </p:nvSpPr>
        <p:spPr>
          <a:xfrm>
            <a:off x="5105784" y="2683174"/>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dirty="0">
                <a:solidFill>
                  <a:schemeClr val="tx1"/>
                </a:solidFill>
              </a:rPr>
              <a:t>Element</a:t>
            </a:r>
          </a:p>
        </p:txBody>
      </p:sp>
      <p:sp>
        <p:nvSpPr>
          <p:cNvPr id="44" name="Rectangle 43">
            <a:extLst>
              <a:ext uri="{FF2B5EF4-FFF2-40B4-BE49-F238E27FC236}">
                <a16:creationId xmlns:a16="http://schemas.microsoft.com/office/drawing/2014/main" id="{21320AC8-7EBA-495A-A82F-A6391EE0AC1B}"/>
              </a:ext>
            </a:extLst>
          </p:cNvPr>
          <p:cNvSpPr/>
          <p:nvPr/>
        </p:nvSpPr>
        <p:spPr>
          <a:xfrm flipH="1">
            <a:off x="5584312" y="3160503"/>
            <a:ext cx="92517" cy="15074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6" name="Rectangle 65">
            <a:extLst>
              <a:ext uri="{FF2B5EF4-FFF2-40B4-BE49-F238E27FC236}">
                <a16:creationId xmlns:a16="http://schemas.microsoft.com/office/drawing/2014/main" id="{711C2D60-A5EA-4739-A301-6B4FC7538F13}"/>
              </a:ext>
            </a:extLst>
          </p:cNvPr>
          <p:cNvSpPr/>
          <p:nvPr/>
        </p:nvSpPr>
        <p:spPr>
          <a:xfrm flipH="1">
            <a:off x="5578253" y="2343734"/>
            <a:ext cx="91737" cy="34354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6" name="Rectangle 35">
            <a:extLst>
              <a:ext uri="{FF2B5EF4-FFF2-40B4-BE49-F238E27FC236}">
                <a16:creationId xmlns:a16="http://schemas.microsoft.com/office/drawing/2014/main" id="{B9758194-0B37-4EF2-A0C1-459A41DCFF33}"/>
              </a:ext>
            </a:extLst>
          </p:cNvPr>
          <p:cNvSpPr/>
          <p:nvPr/>
        </p:nvSpPr>
        <p:spPr>
          <a:xfrm>
            <a:off x="4049339" y="5810604"/>
            <a:ext cx="1370613" cy="7637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7" name="Rectangle 36">
            <a:extLst>
              <a:ext uri="{FF2B5EF4-FFF2-40B4-BE49-F238E27FC236}">
                <a16:creationId xmlns:a16="http://schemas.microsoft.com/office/drawing/2014/main" id="{25C19951-6A40-4034-8374-B533EE75B0C0}"/>
              </a:ext>
            </a:extLst>
          </p:cNvPr>
          <p:cNvSpPr/>
          <p:nvPr/>
        </p:nvSpPr>
        <p:spPr>
          <a:xfrm>
            <a:off x="5820909" y="5800159"/>
            <a:ext cx="2793077" cy="7637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8" name="Rectangle 37">
            <a:extLst>
              <a:ext uri="{FF2B5EF4-FFF2-40B4-BE49-F238E27FC236}">
                <a16:creationId xmlns:a16="http://schemas.microsoft.com/office/drawing/2014/main" id="{7C05CBCB-299F-4780-9D7D-DBFDFDE857B5}"/>
              </a:ext>
            </a:extLst>
          </p:cNvPr>
          <p:cNvSpPr/>
          <p:nvPr/>
        </p:nvSpPr>
        <p:spPr>
          <a:xfrm>
            <a:off x="5588052" y="5035040"/>
            <a:ext cx="74347" cy="59899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62" name="Rectangle 161">
            <a:extLst>
              <a:ext uri="{FF2B5EF4-FFF2-40B4-BE49-F238E27FC236}">
                <a16:creationId xmlns:a16="http://schemas.microsoft.com/office/drawing/2014/main" id="{768E2F04-F08D-4910-BBE4-756AA3DE13F8}"/>
              </a:ext>
            </a:extLst>
          </p:cNvPr>
          <p:cNvSpPr/>
          <p:nvPr/>
        </p:nvSpPr>
        <p:spPr>
          <a:xfrm>
            <a:off x="5820908" y="2103790"/>
            <a:ext cx="5428413" cy="8574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63" name="Rectangle 162">
            <a:extLst>
              <a:ext uri="{FF2B5EF4-FFF2-40B4-BE49-F238E27FC236}">
                <a16:creationId xmlns:a16="http://schemas.microsoft.com/office/drawing/2014/main" id="{DAFFE364-B79E-4AA5-A497-8E959928388A}"/>
              </a:ext>
            </a:extLst>
          </p:cNvPr>
          <p:cNvSpPr/>
          <p:nvPr/>
        </p:nvSpPr>
        <p:spPr>
          <a:xfrm>
            <a:off x="11173121" y="498999"/>
            <a:ext cx="76200" cy="168009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64" name="Rectangle 163">
            <a:extLst>
              <a:ext uri="{FF2B5EF4-FFF2-40B4-BE49-F238E27FC236}">
                <a16:creationId xmlns:a16="http://schemas.microsoft.com/office/drawing/2014/main" id="{A4F52DEF-33CF-436F-BF12-65E624529328}"/>
              </a:ext>
            </a:extLst>
          </p:cNvPr>
          <p:cNvSpPr/>
          <p:nvPr/>
        </p:nvSpPr>
        <p:spPr>
          <a:xfrm>
            <a:off x="9144000" y="498999"/>
            <a:ext cx="2105486" cy="811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22" name="Rectangle 21">
            <a:extLst>
              <a:ext uri="{FF2B5EF4-FFF2-40B4-BE49-F238E27FC236}">
                <a16:creationId xmlns:a16="http://schemas.microsoft.com/office/drawing/2014/main" id="{E92F8DBF-882B-44C4-8FD1-84D1B86EA717}"/>
              </a:ext>
            </a:extLst>
          </p:cNvPr>
          <p:cNvSpPr/>
          <p:nvPr/>
        </p:nvSpPr>
        <p:spPr>
          <a:xfrm>
            <a:off x="9144000" y="498999"/>
            <a:ext cx="76200" cy="39482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23" name="Rectangle 22">
            <a:extLst>
              <a:ext uri="{FF2B5EF4-FFF2-40B4-BE49-F238E27FC236}">
                <a16:creationId xmlns:a16="http://schemas.microsoft.com/office/drawing/2014/main" id="{81C6BAA0-9F4B-4BE4-BC9E-33E6C5E0359E}"/>
              </a:ext>
            </a:extLst>
          </p:cNvPr>
          <p:cNvSpPr/>
          <p:nvPr/>
        </p:nvSpPr>
        <p:spPr>
          <a:xfrm>
            <a:off x="4812308" y="1093216"/>
            <a:ext cx="76200" cy="108694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24" name="Rectangle 23">
            <a:extLst>
              <a:ext uri="{FF2B5EF4-FFF2-40B4-BE49-F238E27FC236}">
                <a16:creationId xmlns:a16="http://schemas.microsoft.com/office/drawing/2014/main" id="{BBF1CCB6-6875-4085-AF0D-B50C03FAA6C5}"/>
              </a:ext>
            </a:extLst>
          </p:cNvPr>
          <p:cNvSpPr/>
          <p:nvPr/>
        </p:nvSpPr>
        <p:spPr>
          <a:xfrm>
            <a:off x="4812307" y="2118616"/>
            <a:ext cx="605172" cy="6339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3" name="Rectangle 32">
            <a:extLst>
              <a:ext uri="{FF2B5EF4-FFF2-40B4-BE49-F238E27FC236}">
                <a16:creationId xmlns:a16="http://schemas.microsoft.com/office/drawing/2014/main" id="{A4D2F845-46C8-4B6C-AFF0-E52740CBCAE3}"/>
              </a:ext>
            </a:extLst>
          </p:cNvPr>
          <p:cNvSpPr/>
          <p:nvPr/>
        </p:nvSpPr>
        <p:spPr>
          <a:xfrm>
            <a:off x="5509649" y="1093216"/>
            <a:ext cx="1587977" cy="7637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4" name="Rectangle 33">
            <a:extLst>
              <a:ext uri="{FF2B5EF4-FFF2-40B4-BE49-F238E27FC236}">
                <a16:creationId xmlns:a16="http://schemas.microsoft.com/office/drawing/2014/main" id="{713548E7-5630-477F-946A-44C46029AC28}"/>
              </a:ext>
            </a:extLst>
          </p:cNvPr>
          <p:cNvSpPr/>
          <p:nvPr/>
        </p:nvSpPr>
        <p:spPr>
          <a:xfrm>
            <a:off x="7022310" y="1093216"/>
            <a:ext cx="75316" cy="88847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5" name="Rectangle 34">
            <a:extLst>
              <a:ext uri="{FF2B5EF4-FFF2-40B4-BE49-F238E27FC236}">
                <a16:creationId xmlns:a16="http://schemas.microsoft.com/office/drawing/2014/main" id="{C85358FF-B401-42CD-A8D4-D0D8ED7F1430}"/>
              </a:ext>
            </a:extLst>
          </p:cNvPr>
          <p:cNvSpPr/>
          <p:nvPr/>
        </p:nvSpPr>
        <p:spPr>
          <a:xfrm>
            <a:off x="7022311" y="1905318"/>
            <a:ext cx="456792" cy="7637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5" name="Rectangle 44">
            <a:extLst>
              <a:ext uri="{FF2B5EF4-FFF2-40B4-BE49-F238E27FC236}">
                <a16:creationId xmlns:a16="http://schemas.microsoft.com/office/drawing/2014/main" id="{10676021-0049-4683-8BC1-A4F32D02B138}"/>
              </a:ext>
            </a:extLst>
          </p:cNvPr>
          <p:cNvSpPr/>
          <p:nvPr/>
        </p:nvSpPr>
        <p:spPr>
          <a:xfrm>
            <a:off x="4536660" y="1091363"/>
            <a:ext cx="737929" cy="6525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7" name="Rectangle: Rounded Corners 46">
            <a:extLst>
              <a:ext uri="{FF2B5EF4-FFF2-40B4-BE49-F238E27FC236}">
                <a16:creationId xmlns:a16="http://schemas.microsoft.com/office/drawing/2014/main" id="{3A16E2E3-9B77-4E44-BCAD-FEA492434D71}"/>
              </a:ext>
            </a:extLst>
          </p:cNvPr>
          <p:cNvSpPr/>
          <p:nvPr/>
        </p:nvSpPr>
        <p:spPr>
          <a:xfrm>
            <a:off x="3422606" y="893819"/>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dirty="0">
                <a:solidFill>
                  <a:schemeClr val="tx1"/>
                </a:solidFill>
              </a:rPr>
              <a:t>Sensor Assembly</a:t>
            </a:r>
          </a:p>
        </p:txBody>
      </p:sp>
      <p:sp>
        <p:nvSpPr>
          <p:cNvPr id="48" name="Rectangle 47">
            <a:extLst>
              <a:ext uri="{FF2B5EF4-FFF2-40B4-BE49-F238E27FC236}">
                <a16:creationId xmlns:a16="http://schemas.microsoft.com/office/drawing/2014/main" id="{8D66FCAB-9E86-4734-A8B2-F4D77935E9C5}"/>
              </a:ext>
            </a:extLst>
          </p:cNvPr>
          <p:cNvSpPr/>
          <p:nvPr/>
        </p:nvSpPr>
        <p:spPr>
          <a:xfrm>
            <a:off x="2848154" y="1091363"/>
            <a:ext cx="561940" cy="6525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4" name="Cylinder 13">
            <a:extLst>
              <a:ext uri="{FF2B5EF4-FFF2-40B4-BE49-F238E27FC236}">
                <a16:creationId xmlns:a16="http://schemas.microsoft.com/office/drawing/2014/main" id="{19A00142-DA74-448E-A0F5-DA0AAD1D385B}"/>
              </a:ext>
            </a:extLst>
          </p:cNvPr>
          <p:cNvSpPr/>
          <p:nvPr/>
        </p:nvSpPr>
        <p:spPr>
          <a:xfrm>
            <a:off x="1696019" y="2376557"/>
            <a:ext cx="2399334" cy="3810789"/>
          </a:xfrm>
          <a:prstGeom prst="can">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dirty="0">
                <a:solidFill>
                  <a:schemeClr val="tx1"/>
                </a:solidFill>
              </a:rPr>
              <a:t>Brew Kettle</a:t>
            </a:r>
          </a:p>
        </p:txBody>
      </p:sp>
      <p:sp>
        <p:nvSpPr>
          <p:cNvPr id="46" name="Rectangle 45">
            <a:extLst>
              <a:ext uri="{FF2B5EF4-FFF2-40B4-BE49-F238E27FC236}">
                <a16:creationId xmlns:a16="http://schemas.microsoft.com/office/drawing/2014/main" id="{058E1C0D-D8BB-4A5D-8B39-19A4FAD21318}"/>
              </a:ext>
            </a:extLst>
          </p:cNvPr>
          <p:cNvSpPr/>
          <p:nvPr/>
        </p:nvSpPr>
        <p:spPr>
          <a:xfrm>
            <a:off x="2835642" y="1093215"/>
            <a:ext cx="76201" cy="259197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5" name="TextBox 14">
            <a:extLst>
              <a:ext uri="{FF2B5EF4-FFF2-40B4-BE49-F238E27FC236}">
                <a16:creationId xmlns:a16="http://schemas.microsoft.com/office/drawing/2014/main" id="{75C450A7-7288-49FD-8D9F-D675E58BDAD3}"/>
              </a:ext>
            </a:extLst>
          </p:cNvPr>
          <p:cNvSpPr txBox="1"/>
          <p:nvPr/>
        </p:nvSpPr>
        <p:spPr>
          <a:xfrm>
            <a:off x="447741" y="331449"/>
            <a:ext cx="2837793" cy="461665"/>
          </a:xfrm>
          <a:prstGeom prst="rect">
            <a:avLst/>
          </a:prstGeom>
          <a:noFill/>
        </p:spPr>
        <p:txBody>
          <a:bodyPr wrap="square" rtlCol="0">
            <a:spAutoFit/>
          </a:bodyPr>
          <a:lstStyle/>
          <a:p>
            <a:r>
              <a:rPr lang="en-NZ" sz="2400" b="1" dirty="0">
                <a:solidFill>
                  <a:srgbClr val="FF0000"/>
                </a:solidFill>
              </a:rPr>
              <a:t>Stage 3: Sparge</a:t>
            </a:r>
          </a:p>
        </p:txBody>
      </p:sp>
      <p:sp>
        <p:nvSpPr>
          <p:cNvPr id="55" name="TextBox 54">
            <a:extLst>
              <a:ext uri="{FF2B5EF4-FFF2-40B4-BE49-F238E27FC236}">
                <a16:creationId xmlns:a16="http://schemas.microsoft.com/office/drawing/2014/main" id="{E3EF1427-FE2C-4D71-B403-2B7A41C4BB3C}"/>
              </a:ext>
            </a:extLst>
          </p:cNvPr>
          <p:cNvSpPr txBox="1"/>
          <p:nvPr/>
        </p:nvSpPr>
        <p:spPr>
          <a:xfrm>
            <a:off x="7769474" y="5836398"/>
            <a:ext cx="809079" cy="338554"/>
          </a:xfrm>
          <a:prstGeom prst="rect">
            <a:avLst/>
          </a:prstGeom>
          <a:noFill/>
        </p:spPr>
        <p:txBody>
          <a:bodyPr wrap="square" rtlCol="0">
            <a:spAutoFit/>
          </a:bodyPr>
          <a:lstStyle/>
          <a:p>
            <a:r>
              <a:rPr lang="en-NZ" sz="1600" dirty="0">
                <a:solidFill>
                  <a:srgbClr val="00B050"/>
                </a:solidFill>
              </a:rPr>
              <a:t>Input 1</a:t>
            </a:r>
            <a:endParaRPr lang="en-NZ" sz="2400" dirty="0">
              <a:solidFill>
                <a:srgbClr val="00B050"/>
              </a:solidFill>
            </a:endParaRPr>
          </a:p>
        </p:txBody>
      </p:sp>
      <p:sp>
        <p:nvSpPr>
          <p:cNvPr id="57" name="TextBox 56">
            <a:extLst>
              <a:ext uri="{FF2B5EF4-FFF2-40B4-BE49-F238E27FC236}">
                <a16:creationId xmlns:a16="http://schemas.microsoft.com/office/drawing/2014/main" id="{16A93C7A-F7B8-405C-B941-986ED4083E8E}"/>
              </a:ext>
            </a:extLst>
          </p:cNvPr>
          <p:cNvSpPr txBox="1"/>
          <p:nvPr/>
        </p:nvSpPr>
        <p:spPr>
          <a:xfrm>
            <a:off x="5233050" y="6048499"/>
            <a:ext cx="809079" cy="338554"/>
          </a:xfrm>
          <a:prstGeom prst="rect">
            <a:avLst/>
          </a:prstGeom>
          <a:noFill/>
        </p:spPr>
        <p:txBody>
          <a:bodyPr wrap="square" rtlCol="0">
            <a:spAutoFit/>
          </a:bodyPr>
          <a:lstStyle/>
          <a:p>
            <a:r>
              <a:rPr lang="en-NZ" sz="1600" dirty="0">
                <a:solidFill>
                  <a:srgbClr val="00B050"/>
                </a:solidFill>
              </a:rPr>
              <a:t>Valve 1</a:t>
            </a:r>
            <a:endParaRPr lang="en-NZ" sz="2400" dirty="0">
              <a:solidFill>
                <a:srgbClr val="00B050"/>
              </a:solidFill>
            </a:endParaRPr>
          </a:p>
        </p:txBody>
      </p:sp>
      <p:sp>
        <p:nvSpPr>
          <p:cNvPr id="58" name="TextBox 57">
            <a:extLst>
              <a:ext uri="{FF2B5EF4-FFF2-40B4-BE49-F238E27FC236}">
                <a16:creationId xmlns:a16="http://schemas.microsoft.com/office/drawing/2014/main" id="{2098ADD2-AB91-4B64-AD19-4AD9B8C775F1}"/>
              </a:ext>
            </a:extLst>
          </p:cNvPr>
          <p:cNvSpPr txBox="1"/>
          <p:nvPr/>
        </p:nvSpPr>
        <p:spPr>
          <a:xfrm>
            <a:off x="5272289" y="1596111"/>
            <a:ext cx="809079" cy="338554"/>
          </a:xfrm>
          <a:prstGeom prst="rect">
            <a:avLst/>
          </a:prstGeom>
          <a:noFill/>
        </p:spPr>
        <p:txBody>
          <a:bodyPr wrap="square" rtlCol="0">
            <a:spAutoFit/>
          </a:bodyPr>
          <a:lstStyle/>
          <a:p>
            <a:r>
              <a:rPr lang="en-NZ" sz="1600" dirty="0">
                <a:solidFill>
                  <a:srgbClr val="00B050"/>
                </a:solidFill>
              </a:rPr>
              <a:t>Valve 2</a:t>
            </a:r>
            <a:endParaRPr lang="en-NZ" sz="2400" dirty="0">
              <a:solidFill>
                <a:srgbClr val="00B050"/>
              </a:solidFill>
            </a:endParaRPr>
          </a:p>
        </p:txBody>
      </p:sp>
      <p:sp>
        <p:nvSpPr>
          <p:cNvPr id="59" name="TextBox 58">
            <a:extLst>
              <a:ext uri="{FF2B5EF4-FFF2-40B4-BE49-F238E27FC236}">
                <a16:creationId xmlns:a16="http://schemas.microsoft.com/office/drawing/2014/main" id="{48FCFBE7-7264-4590-84B7-0965FF8950E6}"/>
              </a:ext>
            </a:extLst>
          </p:cNvPr>
          <p:cNvSpPr txBox="1"/>
          <p:nvPr/>
        </p:nvSpPr>
        <p:spPr>
          <a:xfrm>
            <a:off x="5066499" y="701406"/>
            <a:ext cx="809079" cy="338554"/>
          </a:xfrm>
          <a:prstGeom prst="rect">
            <a:avLst/>
          </a:prstGeom>
          <a:noFill/>
        </p:spPr>
        <p:txBody>
          <a:bodyPr wrap="square" rtlCol="0">
            <a:spAutoFit/>
          </a:bodyPr>
          <a:lstStyle/>
          <a:p>
            <a:r>
              <a:rPr lang="en-NZ" sz="1600" dirty="0">
                <a:solidFill>
                  <a:srgbClr val="00B050"/>
                </a:solidFill>
              </a:rPr>
              <a:t>Valve 3</a:t>
            </a:r>
            <a:endParaRPr lang="en-NZ" sz="2400" dirty="0">
              <a:solidFill>
                <a:srgbClr val="00B050"/>
              </a:solidFill>
            </a:endParaRPr>
          </a:p>
        </p:txBody>
      </p:sp>
      <p:sp>
        <p:nvSpPr>
          <p:cNvPr id="60" name="Rectangle 59">
            <a:extLst>
              <a:ext uri="{FF2B5EF4-FFF2-40B4-BE49-F238E27FC236}">
                <a16:creationId xmlns:a16="http://schemas.microsoft.com/office/drawing/2014/main" id="{D6067501-DD73-4480-8DF2-9CA72516429A}"/>
              </a:ext>
            </a:extLst>
          </p:cNvPr>
          <p:cNvSpPr/>
          <p:nvPr/>
        </p:nvSpPr>
        <p:spPr>
          <a:xfrm>
            <a:off x="5820909" y="5796149"/>
            <a:ext cx="2793077" cy="76371"/>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1" name="Rectangle 60">
            <a:extLst>
              <a:ext uri="{FF2B5EF4-FFF2-40B4-BE49-F238E27FC236}">
                <a16:creationId xmlns:a16="http://schemas.microsoft.com/office/drawing/2014/main" id="{0D0BDAE5-2C02-4D1B-A471-C5042FDAB457}"/>
              </a:ext>
            </a:extLst>
          </p:cNvPr>
          <p:cNvSpPr/>
          <p:nvPr/>
        </p:nvSpPr>
        <p:spPr>
          <a:xfrm>
            <a:off x="5593396" y="5035040"/>
            <a:ext cx="74347" cy="598998"/>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2" name="Rectangle 61">
            <a:extLst>
              <a:ext uri="{FF2B5EF4-FFF2-40B4-BE49-F238E27FC236}">
                <a16:creationId xmlns:a16="http://schemas.microsoft.com/office/drawing/2014/main" id="{1B7D6F21-6506-457E-9713-0CC896F60519}"/>
              </a:ext>
            </a:extLst>
          </p:cNvPr>
          <p:cNvSpPr/>
          <p:nvPr/>
        </p:nvSpPr>
        <p:spPr>
          <a:xfrm>
            <a:off x="5591510" y="4451699"/>
            <a:ext cx="78480" cy="120086"/>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3" name="Rectangle 62">
            <a:extLst>
              <a:ext uri="{FF2B5EF4-FFF2-40B4-BE49-F238E27FC236}">
                <a16:creationId xmlns:a16="http://schemas.microsoft.com/office/drawing/2014/main" id="{4225E49B-6858-4526-83D5-B509D40E4A2A}"/>
              </a:ext>
            </a:extLst>
          </p:cNvPr>
          <p:cNvSpPr/>
          <p:nvPr/>
        </p:nvSpPr>
        <p:spPr>
          <a:xfrm flipH="1">
            <a:off x="5598349" y="3800049"/>
            <a:ext cx="78479" cy="184743"/>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50" name="Rectangle 49">
            <a:extLst>
              <a:ext uri="{FF2B5EF4-FFF2-40B4-BE49-F238E27FC236}">
                <a16:creationId xmlns:a16="http://schemas.microsoft.com/office/drawing/2014/main" id="{72C5ECF7-2E7E-43C0-8B81-EDEABB04EA46}"/>
              </a:ext>
            </a:extLst>
          </p:cNvPr>
          <p:cNvSpPr/>
          <p:nvPr/>
        </p:nvSpPr>
        <p:spPr>
          <a:xfrm flipH="1">
            <a:off x="5584311" y="3169764"/>
            <a:ext cx="92517" cy="150749"/>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51" name="Rectangle 50">
            <a:extLst>
              <a:ext uri="{FF2B5EF4-FFF2-40B4-BE49-F238E27FC236}">
                <a16:creationId xmlns:a16="http://schemas.microsoft.com/office/drawing/2014/main" id="{CF4B96BC-7396-4C41-95F7-1C77C394EC78}"/>
              </a:ext>
            </a:extLst>
          </p:cNvPr>
          <p:cNvSpPr/>
          <p:nvPr/>
        </p:nvSpPr>
        <p:spPr>
          <a:xfrm flipH="1">
            <a:off x="5578027" y="2335769"/>
            <a:ext cx="91737" cy="343544"/>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52" name="Rectangle 51">
            <a:extLst>
              <a:ext uri="{FF2B5EF4-FFF2-40B4-BE49-F238E27FC236}">
                <a16:creationId xmlns:a16="http://schemas.microsoft.com/office/drawing/2014/main" id="{9347167A-2ACD-45B8-82DA-8CA0F267BD1E}"/>
              </a:ext>
            </a:extLst>
          </p:cNvPr>
          <p:cNvSpPr/>
          <p:nvPr/>
        </p:nvSpPr>
        <p:spPr>
          <a:xfrm>
            <a:off x="4823225" y="2121394"/>
            <a:ext cx="605172" cy="63398"/>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53" name="Rectangle 52">
            <a:extLst>
              <a:ext uri="{FF2B5EF4-FFF2-40B4-BE49-F238E27FC236}">
                <a16:creationId xmlns:a16="http://schemas.microsoft.com/office/drawing/2014/main" id="{40E6423E-C043-4159-AF10-05AF5FEC2611}"/>
              </a:ext>
            </a:extLst>
          </p:cNvPr>
          <p:cNvSpPr/>
          <p:nvPr/>
        </p:nvSpPr>
        <p:spPr>
          <a:xfrm>
            <a:off x="4810440" y="1090438"/>
            <a:ext cx="76200" cy="1086945"/>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4" name="Rectangle 63">
            <a:extLst>
              <a:ext uri="{FF2B5EF4-FFF2-40B4-BE49-F238E27FC236}">
                <a16:creationId xmlns:a16="http://schemas.microsoft.com/office/drawing/2014/main" id="{B2640DEE-C523-4546-A14C-0330D478095F}"/>
              </a:ext>
            </a:extLst>
          </p:cNvPr>
          <p:cNvSpPr/>
          <p:nvPr/>
        </p:nvSpPr>
        <p:spPr>
          <a:xfrm>
            <a:off x="4534360" y="1087757"/>
            <a:ext cx="737929" cy="65252"/>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5" name="Rectangle 64">
            <a:extLst>
              <a:ext uri="{FF2B5EF4-FFF2-40B4-BE49-F238E27FC236}">
                <a16:creationId xmlns:a16="http://schemas.microsoft.com/office/drawing/2014/main" id="{31F5C8AC-E2BA-47C1-9749-8494850F9B15}"/>
              </a:ext>
            </a:extLst>
          </p:cNvPr>
          <p:cNvSpPr/>
          <p:nvPr/>
        </p:nvSpPr>
        <p:spPr>
          <a:xfrm>
            <a:off x="2845854" y="1087757"/>
            <a:ext cx="561940" cy="65252"/>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7" name="Rectangle 66">
            <a:extLst>
              <a:ext uri="{FF2B5EF4-FFF2-40B4-BE49-F238E27FC236}">
                <a16:creationId xmlns:a16="http://schemas.microsoft.com/office/drawing/2014/main" id="{E1D5B138-5369-46C3-B914-C9C15BE99315}"/>
              </a:ext>
            </a:extLst>
          </p:cNvPr>
          <p:cNvSpPr/>
          <p:nvPr/>
        </p:nvSpPr>
        <p:spPr>
          <a:xfrm>
            <a:off x="2840812" y="1100257"/>
            <a:ext cx="76201" cy="2591978"/>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9" name="Rectangle 68">
            <a:extLst>
              <a:ext uri="{FF2B5EF4-FFF2-40B4-BE49-F238E27FC236}">
                <a16:creationId xmlns:a16="http://schemas.microsoft.com/office/drawing/2014/main" id="{4FC0798C-2A0F-4649-AF5A-06A687088E58}"/>
              </a:ext>
            </a:extLst>
          </p:cNvPr>
          <p:cNvSpPr/>
          <p:nvPr/>
        </p:nvSpPr>
        <p:spPr>
          <a:xfrm>
            <a:off x="4045191" y="5813382"/>
            <a:ext cx="1370613" cy="76371"/>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4" name="Rectangle 73">
            <a:extLst>
              <a:ext uri="{FF2B5EF4-FFF2-40B4-BE49-F238E27FC236}">
                <a16:creationId xmlns:a16="http://schemas.microsoft.com/office/drawing/2014/main" id="{3D2DF9FA-7BAE-45A5-88B1-B0FDF6C26D37}"/>
              </a:ext>
            </a:extLst>
          </p:cNvPr>
          <p:cNvSpPr/>
          <p:nvPr/>
        </p:nvSpPr>
        <p:spPr>
          <a:xfrm>
            <a:off x="5516135" y="1090438"/>
            <a:ext cx="1587977" cy="76371"/>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5" name="Rectangle 74">
            <a:extLst>
              <a:ext uri="{FF2B5EF4-FFF2-40B4-BE49-F238E27FC236}">
                <a16:creationId xmlns:a16="http://schemas.microsoft.com/office/drawing/2014/main" id="{BB0F5024-75B6-4A8B-B95A-8FFF44915B4D}"/>
              </a:ext>
            </a:extLst>
          </p:cNvPr>
          <p:cNvSpPr/>
          <p:nvPr/>
        </p:nvSpPr>
        <p:spPr>
          <a:xfrm>
            <a:off x="7027677" y="1093215"/>
            <a:ext cx="75316" cy="888474"/>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6" name="Rectangle 75">
            <a:extLst>
              <a:ext uri="{FF2B5EF4-FFF2-40B4-BE49-F238E27FC236}">
                <a16:creationId xmlns:a16="http://schemas.microsoft.com/office/drawing/2014/main" id="{921B6BEF-95EB-458C-BD75-B8C5B2486ED7}"/>
              </a:ext>
            </a:extLst>
          </p:cNvPr>
          <p:cNvSpPr/>
          <p:nvPr/>
        </p:nvSpPr>
        <p:spPr>
          <a:xfrm>
            <a:off x="7029332" y="1910387"/>
            <a:ext cx="456792" cy="76371"/>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7" name="Rectangle 76">
            <a:extLst>
              <a:ext uri="{FF2B5EF4-FFF2-40B4-BE49-F238E27FC236}">
                <a16:creationId xmlns:a16="http://schemas.microsoft.com/office/drawing/2014/main" id="{78988185-1D78-47A9-BAF1-08783A094ADA}"/>
              </a:ext>
            </a:extLst>
          </p:cNvPr>
          <p:cNvSpPr/>
          <p:nvPr/>
        </p:nvSpPr>
        <p:spPr>
          <a:xfrm>
            <a:off x="5820908" y="2104162"/>
            <a:ext cx="5428413" cy="85747"/>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8" name="Rectangle 77">
            <a:extLst>
              <a:ext uri="{FF2B5EF4-FFF2-40B4-BE49-F238E27FC236}">
                <a16:creationId xmlns:a16="http://schemas.microsoft.com/office/drawing/2014/main" id="{791D9175-8BC6-4998-A096-0B497425FAB0}"/>
              </a:ext>
            </a:extLst>
          </p:cNvPr>
          <p:cNvSpPr/>
          <p:nvPr/>
        </p:nvSpPr>
        <p:spPr>
          <a:xfrm>
            <a:off x="11177199" y="504694"/>
            <a:ext cx="76200" cy="1680098"/>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9" name="Rectangle 78">
            <a:extLst>
              <a:ext uri="{FF2B5EF4-FFF2-40B4-BE49-F238E27FC236}">
                <a16:creationId xmlns:a16="http://schemas.microsoft.com/office/drawing/2014/main" id="{391FDB51-EF59-4637-9FB6-AB445732FB24}"/>
              </a:ext>
            </a:extLst>
          </p:cNvPr>
          <p:cNvSpPr/>
          <p:nvPr/>
        </p:nvSpPr>
        <p:spPr>
          <a:xfrm>
            <a:off x="9140087" y="497368"/>
            <a:ext cx="2105486" cy="81172"/>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0" name="Rectangle 79">
            <a:extLst>
              <a:ext uri="{FF2B5EF4-FFF2-40B4-BE49-F238E27FC236}">
                <a16:creationId xmlns:a16="http://schemas.microsoft.com/office/drawing/2014/main" id="{BD0A7539-9FFC-4FC7-B162-13C7F0B96400}"/>
              </a:ext>
            </a:extLst>
          </p:cNvPr>
          <p:cNvSpPr/>
          <p:nvPr/>
        </p:nvSpPr>
        <p:spPr>
          <a:xfrm>
            <a:off x="9147314" y="491878"/>
            <a:ext cx="76200" cy="394820"/>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2" name="Rectangle 71">
            <a:extLst>
              <a:ext uri="{FF2B5EF4-FFF2-40B4-BE49-F238E27FC236}">
                <a16:creationId xmlns:a16="http://schemas.microsoft.com/office/drawing/2014/main" id="{CECBF168-1682-4B53-B5E2-84F396A4EB42}"/>
              </a:ext>
            </a:extLst>
          </p:cNvPr>
          <p:cNvSpPr/>
          <p:nvPr/>
        </p:nvSpPr>
        <p:spPr>
          <a:xfrm flipH="1">
            <a:off x="5574048" y="2342555"/>
            <a:ext cx="91737" cy="343544"/>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1" name="Rectangle 80">
            <a:extLst>
              <a:ext uri="{FF2B5EF4-FFF2-40B4-BE49-F238E27FC236}">
                <a16:creationId xmlns:a16="http://schemas.microsoft.com/office/drawing/2014/main" id="{2A33B0A5-9B85-4526-A241-43937D2DFDFE}"/>
              </a:ext>
            </a:extLst>
          </p:cNvPr>
          <p:cNvSpPr/>
          <p:nvPr/>
        </p:nvSpPr>
        <p:spPr>
          <a:xfrm>
            <a:off x="5589191" y="5033861"/>
            <a:ext cx="74347" cy="598998"/>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2" name="Rectangle 81">
            <a:extLst>
              <a:ext uri="{FF2B5EF4-FFF2-40B4-BE49-F238E27FC236}">
                <a16:creationId xmlns:a16="http://schemas.microsoft.com/office/drawing/2014/main" id="{8CB884E7-38D3-4140-B734-BAD89E2ABF75}"/>
              </a:ext>
            </a:extLst>
          </p:cNvPr>
          <p:cNvSpPr/>
          <p:nvPr/>
        </p:nvSpPr>
        <p:spPr>
          <a:xfrm>
            <a:off x="5587305" y="4450520"/>
            <a:ext cx="78480" cy="120086"/>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3" name="Rectangle 82">
            <a:extLst>
              <a:ext uri="{FF2B5EF4-FFF2-40B4-BE49-F238E27FC236}">
                <a16:creationId xmlns:a16="http://schemas.microsoft.com/office/drawing/2014/main" id="{48BA711C-BD5F-426E-AD35-A9EA6C5F0C43}"/>
              </a:ext>
            </a:extLst>
          </p:cNvPr>
          <p:cNvSpPr/>
          <p:nvPr/>
        </p:nvSpPr>
        <p:spPr>
          <a:xfrm flipH="1">
            <a:off x="5594144" y="3798870"/>
            <a:ext cx="78479" cy="184743"/>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4" name="Rectangle 83">
            <a:extLst>
              <a:ext uri="{FF2B5EF4-FFF2-40B4-BE49-F238E27FC236}">
                <a16:creationId xmlns:a16="http://schemas.microsoft.com/office/drawing/2014/main" id="{972EA81F-89E9-4D1D-A2A6-6D8E0569A4C1}"/>
              </a:ext>
            </a:extLst>
          </p:cNvPr>
          <p:cNvSpPr/>
          <p:nvPr/>
        </p:nvSpPr>
        <p:spPr>
          <a:xfrm flipH="1">
            <a:off x="5580106" y="3168585"/>
            <a:ext cx="92517" cy="150749"/>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5" name="Rectangle 84">
            <a:extLst>
              <a:ext uri="{FF2B5EF4-FFF2-40B4-BE49-F238E27FC236}">
                <a16:creationId xmlns:a16="http://schemas.microsoft.com/office/drawing/2014/main" id="{0AF3A698-B64E-4DDB-83A5-20246F17A7A4}"/>
              </a:ext>
            </a:extLst>
          </p:cNvPr>
          <p:cNvSpPr/>
          <p:nvPr/>
        </p:nvSpPr>
        <p:spPr>
          <a:xfrm>
            <a:off x="4819020" y="2120215"/>
            <a:ext cx="605172" cy="63398"/>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6" name="Rectangle 85">
            <a:extLst>
              <a:ext uri="{FF2B5EF4-FFF2-40B4-BE49-F238E27FC236}">
                <a16:creationId xmlns:a16="http://schemas.microsoft.com/office/drawing/2014/main" id="{E357BFE3-ED01-4F38-8C34-C4D353F109C9}"/>
              </a:ext>
            </a:extLst>
          </p:cNvPr>
          <p:cNvSpPr/>
          <p:nvPr/>
        </p:nvSpPr>
        <p:spPr>
          <a:xfrm>
            <a:off x="4806235" y="1089259"/>
            <a:ext cx="76200" cy="1086945"/>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7" name="Rectangle 86">
            <a:extLst>
              <a:ext uri="{FF2B5EF4-FFF2-40B4-BE49-F238E27FC236}">
                <a16:creationId xmlns:a16="http://schemas.microsoft.com/office/drawing/2014/main" id="{448072A8-B88A-41CB-9A99-8C7F2BC9B675}"/>
              </a:ext>
            </a:extLst>
          </p:cNvPr>
          <p:cNvSpPr/>
          <p:nvPr/>
        </p:nvSpPr>
        <p:spPr>
          <a:xfrm>
            <a:off x="4530155" y="1086578"/>
            <a:ext cx="737929" cy="65252"/>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8" name="Rectangle 87">
            <a:extLst>
              <a:ext uri="{FF2B5EF4-FFF2-40B4-BE49-F238E27FC236}">
                <a16:creationId xmlns:a16="http://schemas.microsoft.com/office/drawing/2014/main" id="{1BBA35BE-53F2-4BE5-9D2B-2CEBDA748EF5}"/>
              </a:ext>
            </a:extLst>
          </p:cNvPr>
          <p:cNvSpPr/>
          <p:nvPr/>
        </p:nvSpPr>
        <p:spPr>
          <a:xfrm>
            <a:off x="2841649" y="1086578"/>
            <a:ext cx="561940" cy="65252"/>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9" name="Rectangle 88">
            <a:extLst>
              <a:ext uri="{FF2B5EF4-FFF2-40B4-BE49-F238E27FC236}">
                <a16:creationId xmlns:a16="http://schemas.microsoft.com/office/drawing/2014/main" id="{233FF75B-3E10-4DE5-92D5-C0E1535C7649}"/>
              </a:ext>
            </a:extLst>
          </p:cNvPr>
          <p:cNvSpPr/>
          <p:nvPr/>
        </p:nvSpPr>
        <p:spPr>
          <a:xfrm>
            <a:off x="2836607" y="1099078"/>
            <a:ext cx="76201" cy="2591978"/>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90" name="Rectangle 89">
            <a:extLst>
              <a:ext uri="{FF2B5EF4-FFF2-40B4-BE49-F238E27FC236}">
                <a16:creationId xmlns:a16="http://schemas.microsoft.com/office/drawing/2014/main" id="{0EB003E4-D40E-471D-B996-16F486754CC9}"/>
              </a:ext>
            </a:extLst>
          </p:cNvPr>
          <p:cNvSpPr/>
          <p:nvPr/>
        </p:nvSpPr>
        <p:spPr>
          <a:xfrm>
            <a:off x="4040986" y="5812203"/>
            <a:ext cx="1370613" cy="76371"/>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mc:AlternateContent xmlns:mc="http://schemas.openxmlformats.org/markup-compatibility/2006" xmlns:p14="http://schemas.microsoft.com/office/powerpoint/2010/main">
        <mc:Choice Requires="p14">
          <p:contentPart p14:bwMode="auto" r:id="rId5">
            <p14:nvContentPartPr>
              <p14:cNvPr id="19" name="Ink 18">
                <a:extLst>
                  <a:ext uri="{FF2B5EF4-FFF2-40B4-BE49-F238E27FC236}">
                    <a16:creationId xmlns:a16="http://schemas.microsoft.com/office/drawing/2014/main" id="{1A59226D-9B43-4002-A2C9-206592BC0226}"/>
                  </a:ext>
                </a:extLst>
              </p14:cNvPr>
              <p14:cNvContentPartPr/>
              <p14:nvPr/>
            </p14:nvContentPartPr>
            <p14:xfrm>
              <a:off x="2827032" y="2968802"/>
              <a:ext cx="136800" cy="13680"/>
            </p14:xfrm>
          </p:contentPart>
        </mc:Choice>
        <mc:Fallback xmlns="">
          <p:pic>
            <p:nvPicPr>
              <p:cNvPr id="19" name="Ink 18">
                <a:extLst>
                  <a:ext uri="{FF2B5EF4-FFF2-40B4-BE49-F238E27FC236}">
                    <a16:creationId xmlns:a16="http://schemas.microsoft.com/office/drawing/2014/main" id="{1A59226D-9B43-4002-A2C9-206592BC0226}"/>
                  </a:ext>
                </a:extLst>
              </p:cNvPr>
              <p:cNvPicPr/>
              <p:nvPr/>
            </p:nvPicPr>
            <p:blipFill>
              <a:blip r:embed="rId6"/>
              <a:stretch>
                <a:fillRect/>
              </a:stretch>
            </p:blipFill>
            <p:spPr>
              <a:xfrm>
                <a:off x="2822712" y="2964482"/>
                <a:ext cx="145440" cy="22320"/>
              </a:xfrm>
              <a:prstGeom prst="rect">
                <a:avLst/>
              </a:prstGeom>
            </p:spPr>
          </p:pic>
        </mc:Fallback>
      </mc:AlternateContent>
      <p:sp>
        <p:nvSpPr>
          <p:cNvPr id="92" name="TextBox 91">
            <a:extLst>
              <a:ext uri="{FF2B5EF4-FFF2-40B4-BE49-F238E27FC236}">
                <a16:creationId xmlns:a16="http://schemas.microsoft.com/office/drawing/2014/main" id="{74B4A5DE-4E65-4DD9-A239-6BA3CC177BE5}"/>
              </a:ext>
            </a:extLst>
          </p:cNvPr>
          <p:cNvSpPr txBox="1"/>
          <p:nvPr/>
        </p:nvSpPr>
        <p:spPr>
          <a:xfrm>
            <a:off x="6732702" y="2235912"/>
            <a:ext cx="3281746" cy="1323439"/>
          </a:xfrm>
          <a:prstGeom prst="rect">
            <a:avLst/>
          </a:prstGeom>
          <a:noFill/>
        </p:spPr>
        <p:txBody>
          <a:bodyPr wrap="square" rtlCol="0">
            <a:spAutoFit/>
          </a:bodyPr>
          <a:lstStyle/>
          <a:p>
            <a:r>
              <a:rPr lang="en-NZ" sz="1600" dirty="0"/>
              <a:t>The user can chose “no sparge” or to input sparge water directly from a household tap, or from a dedicated sparge tank if chemical adjustments to the sparge water are desired</a:t>
            </a:r>
            <a:endParaRPr lang="en-NZ" sz="2400" dirty="0"/>
          </a:p>
        </p:txBody>
      </p:sp>
      <p:sp>
        <p:nvSpPr>
          <p:cNvPr id="93" name="Rectangle 92">
            <a:extLst>
              <a:ext uri="{FF2B5EF4-FFF2-40B4-BE49-F238E27FC236}">
                <a16:creationId xmlns:a16="http://schemas.microsoft.com/office/drawing/2014/main" id="{4BDB9044-7800-44B4-A100-73A4D2E30B95}"/>
              </a:ext>
            </a:extLst>
          </p:cNvPr>
          <p:cNvSpPr/>
          <p:nvPr/>
        </p:nvSpPr>
        <p:spPr>
          <a:xfrm>
            <a:off x="5812178" y="2103790"/>
            <a:ext cx="5428413" cy="85747"/>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94" name="Rectangle 93">
            <a:extLst>
              <a:ext uri="{FF2B5EF4-FFF2-40B4-BE49-F238E27FC236}">
                <a16:creationId xmlns:a16="http://schemas.microsoft.com/office/drawing/2014/main" id="{CDF545C4-509F-4EB4-9817-02828B0DCE7E}"/>
              </a:ext>
            </a:extLst>
          </p:cNvPr>
          <p:cNvSpPr/>
          <p:nvPr/>
        </p:nvSpPr>
        <p:spPr>
          <a:xfrm>
            <a:off x="11168469" y="504322"/>
            <a:ext cx="76200" cy="1680098"/>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95" name="Rectangle 94">
            <a:extLst>
              <a:ext uri="{FF2B5EF4-FFF2-40B4-BE49-F238E27FC236}">
                <a16:creationId xmlns:a16="http://schemas.microsoft.com/office/drawing/2014/main" id="{84FBF26F-A770-4C55-A864-E7F1AEA76D87}"/>
              </a:ext>
            </a:extLst>
          </p:cNvPr>
          <p:cNvSpPr/>
          <p:nvPr/>
        </p:nvSpPr>
        <p:spPr>
          <a:xfrm>
            <a:off x="9131357" y="496996"/>
            <a:ext cx="2105486" cy="81172"/>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96" name="Rectangle 95">
            <a:extLst>
              <a:ext uri="{FF2B5EF4-FFF2-40B4-BE49-F238E27FC236}">
                <a16:creationId xmlns:a16="http://schemas.microsoft.com/office/drawing/2014/main" id="{3A291E1F-2CD0-4B88-AE74-2405C6B23EDF}"/>
              </a:ext>
            </a:extLst>
          </p:cNvPr>
          <p:cNvSpPr/>
          <p:nvPr/>
        </p:nvSpPr>
        <p:spPr>
          <a:xfrm>
            <a:off x="9138584" y="491506"/>
            <a:ext cx="76200" cy="394820"/>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01" name="TextBox 100">
            <a:extLst>
              <a:ext uri="{FF2B5EF4-FFF2-40B4-BE49-F238E27FC236}">
                <a16:creationId xmlns:a16="http://schemas.microsoft.com/office/drawing/2014/main" id="{55DA1BD6-8277-4C52-A014-AD92514D07A9}"/>
              </a:ext>
            </a:extLst>
          </p:cNvPr>
          <p:cNvSpPr txBox="1"/>
          <p:nvPr/>
        </p:nvSpPr>
        <p:spPr>
          <a:xfrm>
            <a:off x="6742963" y="2306269"/>
            <a:ext cx="3281746" cy="830997"/>
          </a:xfrm>
          <a:prstGeom prst="rect">
            <a:avLst/>
          </a:prstGeom>
          <a:noFill/>
        </p:spPr>
        <p:txBody>
          <a:bodyPr wrap="square" rtlCol="0">
            <a:spAutoFit/>
          </a:bodyPr>
          <a:lstStyle/>
          <a:p>
            <a:r>
              <a:rPr lang="en-NZ" sz="1600" dirty="0"/>
              <a:t>Valve 1 then opens allowing sparge water to pass through the grain bed in the mash tun.</a:t>
            </a:r>
            <a:endParaRPr lang="en-NZ" sz="2400" dirty="0"/>
          </a:p>
        </p:txBody>
      </p:sp>
      <p:sp>
        <p:nvSpPr>
          <p:cNvPr id="103" name="TextBox 102">
            <a:extLst>
              <a:ext uri="{FF2B5EF4-FFF2-40B4-BE49-F238E27FC236}">
                <a16:creationId xmlns:a16="http://schemas.microsoft.com/office/drawing/2014/main" id="{8CD9F6FD-EA7D-4BC6-9B45-AAB6620AE38A}"/>
              </a:ext>
            </a:extLst>
          </p:cNvPr>
          <p:cNvSpPr txBox="1"/>
          <p:nvPr/>
        </p:nvSpPr>
        <p:spPr>
          <a:xfrm>
            <a:off x="6760489" y="3404727"/>
            <a:ext cx="3281746" cy="1323439"/>
          </a:xfrm>
          <a:prstGeom prst="rect">
            <a:avLst/>
          </a:prstGeom>
          <a:noFill/>
        </p:spPr>
        <p:txBody>
          <a:bodyPr wrap="square" rtlCol="0">
            <a:spAutoFit/>
          </a:bodyPr>
          <a:lstStyle/>
          <a:p>
            <a:r>
              <a:rPr lang="en-NZ" sz="1600" dirty="0"/>
              <a:t>The sparge water flow rate is automatically adjusted by varying the needle valve to ensure the correct temperature water is delivered to the grain bed.</a:t>
            </a:r>
            <a:endParaRPr lang="en-NZ" sz="2400" dirty="0"/>
          </a:p>
        </p:txBody>
      </p:sp>
      <p:sp>
        <p:nvSpPr>
          <p:cNvPr id="104" name="TextBox 103">
            <a:extLst>
              <a:ext uri="{FF2B5EF4-FFF2-40B4-BE49-F238E27FC236}">
                <a16:creationId xmlns:a16="http://schemas.microsoft.com/office/drawing/2014/main" id="{8FDCF582-5D0B-42B2-9307-E0A86EE41B13}"/>
              </a:ext>
            </a:extLst>
          </p:cNvPr>
          <p:cNvSpPr txBox="1"/>
          <p:nvPr/>
        </p:nvSpPr>
        <p:spPr>
          <a:xfrm>
            <a:off x="6788276" y="2235257"/>
            <a:ext cx="3281746" cy="2062103"/>
          </a:xfrm>
          <a:prstGeom prst="rect">
            <a:avLst/>
          </a:prstGeom>
          <a:noFill/>
        </p:spPr>
        <p:txBody>
          <a:bodyPr wrap="square" rtlCol="0">
            <a:spAutoFit/>
          </a:bodyPr>
          <a:lstStyle/>
          <a:p>
            <a:r>
              <a:rPr lang="en-NZ" sz="1600" dirty="0"/>
              <a:t>Once the desired amount of sparge water has been delivered to the mash tun, valve 1 switches inputs and the pump and heater element are turned off. The controller will then wait until all sparge water has been drained from the mash tun before proceeding to the next stage.</a:t>
            </a:r>
            <a:endParaRPr lang="en-NZ" sz="2400" dirty="0"/>
          </a:p>
        </p:txBody>
      </p:sp>
    </p:spTree>
    <p:extLst>
      <p:ext uri="{BB962C8B-B14F-4D97-AF65-F5344CB8AC3E}">
        <p14:creationId xmlns:p14="http://schemas.microsoft.com/office/powerpoint/2010/main" val="25481732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81"/>
                                        </p:tgtEl>
                                        <p:attrNameLst>
                                          <p:attrName>style.visibility</p:attrName>
                                        </p:attrNameLst>
                                      </p:cBhvr>
                                      <p:to>
                                        <p:strVal val="hidden"/>
                                      </p:to>
                                    </p:set>
                                  </p:childTnLst>
                                </p:cTn>
                              </p:par>
                              <p:par>
                                <p:cTn id="7" presetID="1" presetClass="exit" presetSubtype="0" fill="hold" grpId="0" nodeType="withEffect">
                                  <p:stCondLst>
                                    <p:cond delay="0"/>
                                  </p:stCondLst>
                                  <p:childTnLst>
                                    <p:set>
                                      <p:cBhvr>
                                        <p:cTn id="8" dur="1" fill="hold">
                                          <p:stCondLst>
                                            <p:cond delay="0"/>
                                          </p:stCondLst>
                                        </p:cTn>
                                        <p:tgtEl>
                                          <p:spTgt spid="82"/>
                                        </p:tgtEl>
                                        <p:attrNameLst>
                                          <p:attrName>style.visibility</p:attrName>
                                        </p:attrNameLst>
                                      </p:cBhvr>
                                      <p:to>
                                        <p:strVal val="hidden"/>
                                      </p:to>
                                    </p:set>
                                  </p:childTnLst>
                                </p:cTn>
                              </p:par>
                              <p:par>
                                <p:cTn id="9" presetID="1" presetClass="exit" presetSubtype="0" fill="hold" grpId="0" nodeType="withEffect">
                                  <p:stCondLst>
                                    <p:cond delay="0"/>
                                  </p:stCondLst>
                                  <p:childTnLst>
                                    <p:set>
                                      <p:cBhvr>
                                        <p:cTn id="10" dur="1" fill="hold">
                                          <p:stCondLst>
                                            <p:cond delay="0"/>
                                          </p:stCondLst>
                                        </p:cTn>
                                        <p:tgtEl>
                                          <p:spTgt spid="83"/>
                                        </p:tgtEl>
                                        <p:attrNameLst>
                                          <p:attrName>style.visibility</p:attrName>
                                        </p:attrNameLst>
                                      </p:cBhvr>
                                      <p:to>
                                        <p:strVal val="hidden"/>
                                      </p:to>
                                    </p:set>
                                  </p:childTnLst>
                                </p:cTn>
                              </p:par>
                              <p:par>
                                <p:cTn id="11" presetID="1" presetClass="exit" presetSubtype="0" fill="hold" grpId="0" nodeType="withEffect">
                                  <p:stCondLst>
                                    <p:cond delay="0"/>
                                  </p:stCondLst>
                                  <p:childTnLst>
                                    <p:set>
                                      <p:cBhvr>
                                        <p:cTn id="12" dur="1" fill="hold">
                                          <p:stCondLst>
                                            <p:cond delay="0"/>
                                          </p:stCondLst>
                                        </p:cTn>
                                        <p:tgtEl>
                                          <p:spTgt spid="84"/>
                                        </p:tgtEl>
                                        <p:attrNameLst>
                                          <p:attrName>style.visibility</p:attrName>
                                        </p:attrNameLst>
                                      </p:cBhvr>
                                      <p:to>
                                        <p:strVal val="hidden"/>
                                      </p:to>
                                    </p:set>
                                  </p:childTnLst>
                                </p:cTn>
                              </p:par>
                              <p:par>
                                <p:cTn id="13" presetID="1" presetClass="exit" presetSubtype="0" fill="hold" grpId="0" nodeType="withEffect">
                                  <p:stCondLst>
                                    <p:cond delay="0"/>
                                  </p:stCondLst>
                                  <p:childTnLst>
                                    <p:set>
                                      <p:cBhvr>
                                        <p:cTn id="14" dur="1" fill="hold">
                                          <p:stCondLst>
                                            <p:cond delay="0"/>
                                          </p:stCondLst>
                                        </p:cTn>
                                        <p:tgtEl>
                                          <p:spTgt spid="72"/>
                                        </p:tgtEl>
                                        <p:attrNameLst>
                                          <p:attrName>style.visibility</p:attrName>
                                        </p:attrNameLst>
                                      </p:cBhvr>
                                      <p:to>
                                        <p:strVal val="hidden"/>
                                      </p:to>
                                    </p:set>
                                  </p:childTnLst>
                                </p:cTn>
                              </p:par>
                              <p:par>
                                <p:cTn id="15" presetID="1" presetClass="exit" presetSubtype="0" fill="hold" grpId="0" nodeType="withEffect">
                                  <p:stCondLst>
                                    <p:cond delay="0"/>
                                  </p:stCondLst>
                                  <p:childTnLst>
                                    <p:set>
                                      <p:cBhvr>
                                        <p:cTn id="16" dur="1" fill="hold">
                                          <p:stCondLst>
                                            <p:cond delay="0"/>
                                          </p:stCondLst>
                                        </p:cTn>
                                        <p:tgtEl>
                                          <p:spTgt spid="77"/>
                                        </p:tgtEl>
                                        <p:attrNameLst>
                                          <p:attrName>style.visibility</p:attrName>
                                        </p:attrNameLst>
                                      </p:cBhvr>
                                      <p:to>
                                        <p:strVal val="hidden"/>
                                      </p:to>
                                    </p:set>
                                  </p:childTnLst>
                                </p:cTn>
                              </p:par>
                              <p:par>
                                <p:cTn id="17" presetID="1" presetClass="exit" presetSubtype="0" fill="hold" grpId="0" nodeType="withEffect">
                                  <p:stCondLst>
                                    <p:cond delay="0"/>
                                  </p:stCondLst>
                                  <p:childTnLst>
                                    <p:set>
                                      <p:cBhvr>
                                        <p:cTn id="18" dur="1" fill="hold">
                                          <p:stCondLst>
                                            <p:cond delay="0"/>
                                          </p:stCondLst>
                                        </p:cTn>
                                        <p:tgtEl>
                                          <p:spTgt spid="78"/>
                                        </p:tgtEl>
                                        <p:attrNameLst>
                                          <p:attrName>style.visibility</p:attrName>
                                        </p:attrNameLst>
                                      </p:cBhvr>
                                      <p:to>
                                        <p:strVal val="hidden"/>
                                      </p:to>
                                    </p:set>
                                  </p:childTnLst>
                                </p:cTn>
                              </p:par>
                              <p:par>
                                <p:cTn id="19" presetID="1" presetClass="exit" presetSubtype="0" fill="hold" grpId="0" nodeType="withEffect">
                                  <p:stCondLst>
                                    <p:cond delay="0"/>
                                  </p:stCondLst>
                                  <p:childTnLst>
                                    <p:set>
                                      <p:cBhvr>
                                        <p:cTn id="20" dur="1" fill="hold">
                                          <p:stCondLst>
                                            <p:cond delay="0"/>
                                          </p:stCondLst>
                                        </p:cTn>
                                        <p:tgtEl>
                                          <p:spTgt spid="79"/>
                                        </p:tgtEl>
                                        <p:attrNameLst>
                                          <p:attrName>style.visibility</p:attrName>
                                        </p:attrNameLst>
                                      </p:cBhvr>
                                      <p:to>
                                        <p:strVal val="hidden"/>
                                      </p:to>
                                    </p:set>
                                  </p:childTnLst>
                                </p:cTn>
                              </p:par>
                              <p:par>
                                <p:cTn id="21" presetID="1" presetClass="exit" presetSubtype="0" fill="hold" grpId="0" nodeType="withEffect">
                                  <p:stCondLst>
                                    <p:cond delay="0"/>
                                  </p:stCondLst>
                                  <p:childTnLst>
                                    <p:set>
                                      <p:cBhvr>
                                        <p:cTn id="22" dur="1" fill="hold">
                                          <p:stCondLst>
                                            <p:cond delay="0"/>
                                          </p:stCondLst>
                                        </p:cTn>
                                        <p:tgtEl>
                                          <p:spTgt spid="80"/>
                                        </p:tgtEl>
                                        <p:attrNameLst>
                                          <p:attrName>style.visibility</p:attrName>
                                        </p:attrNameLst>
                                      </p:cBhvr>
                                      <p:to>
                                        <p:strVal val="hidden"/>
                                      </p:to>
                                    </p:set>
                                  </p:childTnLst>
                                </p:cTn>
                              </p:par>
                              <p:par>
                                <p:cTn id="23" presetID="1" presetClass="entr" presetSubtype="0" fill="hold" grpId="0" nodeType="withEffect">
                                  <p:stCondLst>
                                    <p:cond delay="0"/>
                                  </p:stCondLst>
                                  <p:childTnLst>
                                    <p:set>
                                      <p:cBhvr>
                                        <p:cTn id="24" dur="1" fill="hold">
                                          <p:stCondLst>
                                            <p:cond delay="0"/>
                                          </p:stCondLst>
                                        </p:cTn>
                                        <p:tgtEl>
                                          <p:spTgt spid="9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9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9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94"/>
                                        </p:tgtEl>
                                        <p:attrNameLst>
                                          <p:attrName>style.visibility</p:attrName>
                                        </p:attrNameLst>
                                      </p:cBhvr>
                                      <p:to>
                                        <p:strVal val="visible"/>
                                      </p:to>
                                    </p:set>
                                  </p:childTnLst>
                                </p:cTn>
                              </p:par>
                              <p:par>
                                <p:cTn id="31" presetID="1" presetClass="exit" presetSubtype="0" fill="hold" nodeType="withEffect">
                                  <p:stCondLst>
                                    <p:cond delay="0"/>
                                  </p:stCondLst>
                                  <p:childTnLst>
                                    <p:set>
                                      <p:cBhvr>
                                        <p:cTn id="32" dur="1" fill="hold">
                                          <p:stCondLst>
                                            <p:cond delay="0"/>
                                          </p:stCondLst>
                                        </p:cTn>
                                        <p:tgtEl>
                                          <p:spTgt spid="153"/>
                                        </p:tgtEl>
                                        <p:attrNameLst>
                                          <p:attrName>style.visibility</p:attrName>
                                        </p:attrNameLst>
                                      </p:cBhvr>
                                      <p:to>
                                        <p:strVal val="hidden"/>
                                      </p:to>
                                    </p:set>
                                  </p:childTnLst>
                                </p:cTn>
                              </p:par>
                              <p:par>
                                <p:cTn id="33" presetID="1" presetClass="exit" presetSubtype="0" fill="hold" grpId="0" nodeType="withEffect">
                                  <p:stCondLst>
                                    <p:cond delay="0"/>
                                  </p:stCondLst>
                                  <p:childTnLst>
                                    <p:set>
                                      <p:cBhvr>
                                        <p:cTn id="34" dur="1" fill="hold">
                                          <p:stCondLst>
                                            <p:cond delay="0"/>
                                          </p:stCondLst>
                                        </p:cTn>
                                        <p:tgtEl>
                                          <p:spTgt spid="92"/>
                                        </p:tgtEl>
                                        <p:attrNameLst>
                                          <p:attrName>style.visibility</p:attrName>
                                        </p:attrNameLst>
                                      </p:cBhvr>
                                      <p:to>
                                        <p:strVal val="hidden"/>
                                      </p:to>
                                    </p:set>
                                  </p:childTnLst>
                                </p:cTn>
                              </p:par>
                              <p:par>
                                <p:cTn id="35" presetID="1" presetClass="entr" presetSubtype="0" fill="hold" grpId="0" nodeType="withEffect">
                                  <p:stCondLst>
                                    <p:cond delay="0"/>
                                  </p:stCondLst>
                                  <p:childTnLst>
                                    <p:set>
                                      <p:cBhvr>
                                        <p:cTn id="36" dur="1" fill="hold">
                                          <p:stCondLst>
                                            <p:cond delay="0"/>
                                          </p:stCondLst>
                                        </p:cTn>
                                        <p:tgtEl>
                                          <p:spTgt spid="10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03"/>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04"/>
                                        </p:tgtEl>
                                        <p:attrNameLst>
                                          <p:attrName>style.visibility</p:attrName>
                                        </p:attrNameLst>
                                      </p:cBhvr>
                                      <p:to>
                                        <p:strVal val="visible"/>
                                      </p:to>
                                    </p:set>
                                  </p:childTnLst>
                                </p:cTn>
                              </p:par>
                              <p:par>
                                <p:cTn id="45" presetID="1" presetClass="exit" presetSubtype="0" fill="hold" grpId="1" nodeType="withEffect">
                                  <p:stCondLst>
                                    <p:cond delay="0"/>
                                  </p:stCondLst>
                                  <p:childTnLst>
                                    <p:set>
                                      <p:cBhvr>
                                        <p:cTn id="46" dur="1" fill="hold">
                                          <p:stCondLst>
                                            <p:cond delay="0"/>
                                          </p:stCondLst>
                                        </p:cTn>
                                        <p:tgtEl>
                                          <p:spTgt spid="103"/>
                                        </p:tgtEl>
                                        <p:attrNameLst>
                                          <p:attrName>style.visibility</p:attrName>
                                        </p:attrNameLst>
                                      </p:cBhvr>
                                      <p:to>
                                        <p:strVal val="hidden"/>
                                      </p:to>
                                    </p:set>
                                  </p:childTnLst>
                                </p:cTn>
                              </p:par>
                              <p:par>
                                <p:cTn id="47" presetID="1" presetClass="exit" presetSubtype="0" fill="hold" grpId="1" nodeType="withEffect">
                                  <p:stCondLst>
                                    <p:cond delay="0"/>
                                  </p:stCondLst>
                                  <p:childTnLst>
                                    <p:set>
                                      <p:cBhvr>
                                        <p:cTn id="48" dur="1" fill="hold">
                                          <p:stCondLst>
                                            <p:cond delay="0"/>
                                          </p:stCondLst>
                                        </p:cTn>
                                        <p:tgtEl>
                                          <p:spTgt spid="101"/>
                                        </p:tgtEl>
                                        <p:attrNameLst>
                                          <p:attrName>style.visibility</p:attrName>
                                        </p:attrNameLst>
                                      </p:cBhvr>
                                      <p:to>
                                        <p:strVal val="hidden"/>
                                      </p:to>
                                    </p:set>
                                  </p:childTnLst>
                                </p:cTn>
                              </p:par>
                              <p:par>
                                <p:cTn id="49" presetID="1" presetClass="entr" presetSubtype="0" fill="hold" nodeType="withEffect">
                                  <p:stCondLst>
                                    <p:cond delay="0"/>
                                  </p:stCondLst>
                                  <p:childTnLst>
                                    <p:set>
                                      <p:cBhvr>
                                        <p:cTn id="50" dur="1" fill="hold">
                                          <p:stCondLst>
                                            <p:cond delay="0"/>
                                          </p:stCondLst>
                                        </p:cTn>
                                        <p:tgtEl>
                                          <p:spTgt spid="1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 grpId="0" animBg="1"/>
      <p:bldP spid="78" grpId="0" animBg="1"/>
      <p:bldP spid="79" grpId="0" animBg="1"/>
      <p:bldP spid="80" grpId="0" animBg="1"/>
      <p:bldP spid="72" grpId="0" animBg="1"/>
      <p:bldP spid="81" grpId="0" animBg="1"/>
      <p:bldP spid="82" grpId="0" animBg="1"/>
      <p:bldP spid="83" grpId="0" animBg="1"/>
      <p:bldP spid="84" grpId="0" animBg="1"/>
      <p:bldP spid="92" grpId="0"/>
      <p:bldP spid="93" grpId="0" animBg="1"/>
      <p:bldP spid="94" grpId="0" animBg="1"/>
      <p:bldP spid="95" grpId="0" animBg="1"/>
      <p:bldP spid="96" grpId="0" animBg="1"/>
      <p:bldP spid="101" grpId="0"/>
      <p:bldP spid="101" grpId="1"/>
      <p:bldP spid="103" grpId="0"/>
      <p:bldP spid="103" grpId="1"/>
      <p:bldP spid="10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Cylinder 48">
            <a:extLst>
              <a:ext uri="{FF2B5EF4-FFF2-40B4-BE49-F238E27FC236}">
                <a16:creationId xmlns:a16="http://schemas.microsoft.com/office/drawing/2014/main" id="{FE7501F8-7065-4EB5-B269-7625DA819C43}"/>
              </a:ext>
            </a:extLst>
          </p:cNvPr>
          <p:cNvSpPr/>
          <p:nvPr/>
        </p:nvSpPr>
        <p:spPr>
          <a:xfrm>
            <a:off x="1689852" y="3321692"/>
            <a:ext cx="2399334" cy="2865654"/>
          </a:xfrm>
          <a:prstGeom prst="can">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dirty="0">
              <a:solidFill>
                <a:schemeClr val="tx1"/>
              </a:solidFill>
            </a:endParaRPr>
          </a:p>
        </p:txBody>
      </p:sp>
      <p:sp>
        <p:nvSpPr>
          <p:cNvPr id="70" name="Cylinder 69">
            <a:extLst>
              <a:ext uri="{FF2B5EF4-FFF2-40B4-BE49-F238E27FC236}">
                <a16:creationId xmlns:a16="http://schemas.microsoft.com/office/drawing/2014/main" id="{5AA3D119-45B5-46D7-8C6B-11F7A00A82AC}"/>
              </a:ext>
            </a:extLst>
          </p:cNvPr>
          <p:cNvSpPr/>
          <p:nvPr/>
        </p:nvSpPr>
        <p:spPr>
          <a:xfrm>
            <a:off x="1685647" y="3320513"/>
            <a:ext cx="2399334" cy="2865654"/>
          </a:xfrm>
          <a:prstGeom prst="can">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dirty="0">
              <a:solidFill>
                <a:schemeClr val="tx1"/>
              </a:solidFill>
            </a:endParaRPr>
          </a:p>
        </p:txBody>
      </p:sp>
      <p:pic>
        <p:nvPicPr>
          <p:cNvPr id="11" name="Picture 10" descr="Chart&#10;&#10;Description automatically generated with medium confidence">
            <a:extLst>
              <a:ext uri="{FF2B5EF4-FFF2-40B4-BE49-F238E27FC236}">
                <a16:creationId xmlns:a16="http://schemas.microsoft.com/office/drawing/2014/main" id="{5AFFF5C1-8B31-45B9-8DEA-1C06296310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49737" y="1014550"/>
            <a:ext cx="312482" cy="201729"/>
          </a:xfrm>
          <a:prstGeom prst="rect">
            <a:avLst/>
          </a:prstGeom>
        </p:spPr>
      </p:pic>
      <p:pic>
        <p:nvPicPr>
          <p:cNvPr id="3" name="Picture 2" descr="A picture containing rectangle&#10;&#10;Description automatically generated">
            <a:extLst>
              <a:ext uri="{FF2B5EF4-FFF2-40B4-BE49-F238E27FC236}">
                <a16:creationId xmlns:a16="http://schemas.microsoft.com/office/drawing/2014/main" id="{2FB08780-9860-4C18-B052-D87357F9ACA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44808" y="998713"/>
            <a:ext cx="360239" cy="232796"/>
          </a:xfrm>
          <a:prstGeom prst="rect">
            <a:avLst/>
          </a:prstGeom>
        </p:spPr>
      </p:pic>
      <p:pic>
        <p:nvPicPr>
          <p:cNvPr id="154" name="Picture 153" descr="A picture containing icon&#10;&#10;Description automatically generated">
            <a:extLst>
              <a:ext uri="{FF2B5EF4-FFF2-40B4-BE49-F238E27FC236}">
                <a16:creationId xmlns:a16="http://schemas.microsoft.com/office/drawing/2014/main" id="{CC650A3B-BA1A-4051-99E3-E38921945FC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a:off x="5049610" y="1779727"/>
            <a:ext cx="1057283" cy="900924"/>
          </a:xfrm>
          <a:prstGeom prst="rect">
            <a:avLst/>
          </a:prstGeom>
        </p:spPr>
      </p:pic>
      <p:pic>
        <p:nvPicPr>
          <p:cNvPr id="73" name="Picture 72" descr="A picture containing icon&#10;&#10;Description automatically generated">
            <a:extLst>
              <a:ext uri="{FF2B5EF4-FFF2-40B4-BE49-F238E27FC236}">
                <a16:creationId xmlns:a16="http://schemas.microsoft.com/office/drawing/2014/main" id="{BCBD2FE8-17F6-482E-96E4-97899EEAE27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52256" y="1777030"/>
            <a:ext cx="1057283" cy="900924"/>
          </a:xfrm>
          <a:prstGeom prst="rect">
            <a:avLst/>
          </a:prstGeom>
        </p:spPr>
      </p:pic>
      <p:pic>
        <p:nvPicPr>
          <p:cNvPr id="68" name="Picture 67" descr="A picture containing icon&#10;&#10;Description automatically generated">
            <a:extLst>
              <a:ext uri="{FF2B5EF4-FFF2-40B4-BE49-F238E27FC236}">
                <a16:creationId xmlns:a16="http://schemas.microsoft.com/office/drawing/2014/main" id="{6F824782-477B-45FD-B506-765920FE92B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V="1">
            <a:off x="5141122" y="5308463"/>
            <a:ext cx="1057283" cy="895357"/>
          </a:xfrm>
          <a:prstGeom prst="rect">
            <a:avLst/>
          </a:prstGeom>
        </p:spPr>
      </p:pic>
      <p:pic>
        <p:nvPicPr>
          <p:cNvPr id="153" name="Picture 152" descr="A picture containing icon&#10;&#10;Description automatically generated">
            <a:extLst>
              <a:ext uri="{FF2B5EF4-FFF2-40B4-BE49-F238E27FC236}">
                <a16:creationId xmlns:a16="http://schemas.microsoft.com/office/drawing/2014/main" id="{CD144843-B73B-40E6-B7D4-A337A1FE107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flipV="1">
            <a:off x="5033577" y="5308463"/>
            <a:ext cx="1057283" cy="895357"/>
          </a:xfrm>
          <a:prstGeom prst="rect">
            <a:avLst/>
          </a:prstGeom>
        </p:spPr>
      </p:pic>
      <p:sp>
        <p:nvSpPr>
          <p:cNvPr id="5" name="Rectangle: Rounded Corners 4">
            <a:extLst>
              <a:ext uri="{FF2B5EF4-FFF2-40B4-BE49-F238E27FC236}">
                <a16:creationId xmlns:a16="http://schemas.microsoft.com/office/drawing/2014/main" id="{F78E4356-0AAF-474D-8343-695FD1A8B7A4}"/>
              </a:ext>
            </a:extLst>
          </p:cNvPr>
          <p:cNvSpPr/>
          <p:nvPr/>
        </p:nvSpPr>
        <p:spPr>
          <a:xfrm>
            <a:off x="5105784" y="3976727"/>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dirty="0">
                <a:solidFill>
                  <a:schemeClr val="tx1"/>
                </a:solidFill>
              </a:rPr>
              <a:t>Pump</a:t>
            </a:r>
          </a:p>
        </p:txBody>
      </p:sp>
      <p:sp>
        <p:nvSpPr>
          <p:cNvPr id="8" name="Rectangle 7">
            <a:extLst>
              <a:ext uri="{FF2B5EF4-FFF2-40B4-BE49-F238E27FC236}">
                <a16:creationId xmlns:a16="http://schemas.microsoft.com/office/drawing/2014/main" id="{518910D3-A968-493C-9E8D-F65B19EC61EC}"/>
              </a:ext>
            </a:extLst>
          </p:cNvPr>
          <p:cNvSpPr/>
          <p:nvPr/>
        </p:nvSpPr>
        <p:spPr>
          <a:xfrm>
            <a:off x="8613986" y="4668465"/>
            <a:ext cx="1881995" cy="146635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dirty="0">
                <a:solidFill>
                  <a:schemeClr val="tx1"/>
                </a:solidFill>
              </a:rPr>
              <a:t>Sparge Tank or tap connection</a:t>
            </a:r>
          </a:p>
        </p:txBody>
      </p:sp>
      <p:sp>
        <p:nvSpPr>
          <p:cNvPr id="9" name="Rectangle 8">
            <a:extLst>
              <a:ext uri="{FF2B5EF4-FFF2-40B4-BE49-F238E27FC236}">
                <a16:creationId xmlns:a16="http://schemas.microsoft.com/office/drawing/2014/main" id="{BC72C2A5-3B6C-4BD9-9159-B3334FEC6C64}"/>
              </a:ext>
            </a:extLst>
          </p:cNvPr>
          <p:cNvSpPr/>
          <p:nvPr/>
        </p:nvSpPr>
        <p:spPr>
          <a:xfrm>
            <a:off x="7479103" y="678024"/>
            <a:ext cx="3388742" cy="134882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dirty="0">
                <a:solidFill>
                  <a:schemeClr val="tx1"/>
                </a:solidFill>
              </a:rPr>
              <a:t>Mash Tun</a:t>
            </a:r>
          </a:p>
        </p:txBody>
      </p:sp>
      <p:sp>
        <p:nvSpPr>
          <p:cNvPr id="39" name="Rectangle: Rounded Corners 38">
            <a:extLst>
              <a:ext uri="{FF2B5EF4-FFF2-40B4-BE49-F238E27FC236}">
                <a16:creationId xmlns:a16="http://schemas.microsoft.com/office/drawing/2014/main" id="{E7DD6160-BC09-459D-8068-39A9149DE7A7}"/>
              </a:ext>
            </a:extLst>
          </p:cNvPr>
          <p:cNvSpPr/>
          <p:nvPr/>
        </p:nvSpPr>
        <p:spPr>
          <a:xfrm>
            <a:off x="5105784" y="4567105"/>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dirty="0">
                <a:solidFill>
                  <a:schemeClr val="tx1"/>
                </a:solidFill>
              </a:rPr>
              <a:t>Sensor Assembly</a:t>
            </a:r>
          </a:p>
        </p:txBody>
      </p:sp>
      <p:sp>
        <p:nvSpPr>
          <p:cNvPr id="40" name="Rectangle 39">
            <a:extLst>
              <a:ext uri="{FF2B5EF4-FFF2-40B4-BE49-F238E27FC236}">
                <a16:creationId xmlns:a16="http://schemas.microsoft.com/office/drawing/2014/main" id="{908F610B-5433-460F-908F-2AE57CE2699D}"/>
              </a:ext>
            </a:extLst>
          </p:cNvPr>
          <p:cNvSpPr/>
          <p:nvPr/>
        </p:nvSpPr>
        <p:spPr>
          <a:xfrm>
            <a:off x="5598352" y="4454056"/>
            <a:ext cx="78480" cy="12008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1" name="Rectangle: Rounded Corners 40">
            <a:extLst>
              <a:ext uri="{FF2B5EF4-FFF2-40B4-BE49-F238E27FC236}">
                <a16:creationId xmlns:a16="http://schemas.microsoft.com/office/drawing/2014/main" id="{F70A76CE-5222-4FBC-BC4D-76AB2DDAEC2D}"/>
              </a:ext>
            </a:extLst>
          </p:cNvPr>
          <p:cNvSpPr/>
          <p:nvPr/>
        </p:nvSpPr>
        <p:spPr>
          <a:xfrm>
            <a:off x="5105784" y="3321692"/>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dirty="0">
                <a:solidFill>
                  <a:schemeClr val="tx1"/>
                </a:solidFill>
              </a:rPr>
              <a:t>Needle valve</a:t>
            </a:r>
          </a:p>
        </p:txBody>
      </p:sp>
      <p:sp>
        <p:nvSpPr>
          <p:cNvPr id="42" name="Rectangle 41">
            <a:extLst>
              <a:ext uri="{FF2B5EF4-FFF2-40B4-BE49-F238E27FC236}">
                <a16:creationId xmlns:a16="http://schemas.microsoft.com/office/drawing/2014/main" id="{971E7B09-1342-4795-9A30-F8027705F029}"/>
              </a:ext>
            </a:extLst>
          </p:cNvPr>
          <p:cNvSpPr/>
          <p:nvPr/>
        </p:nvSpPr>
        <p:spPr>
          <a:xfrm flipH="1">
            <a:off x="5598351" y="3799021"/>
            <a:ext cx="78479" cy="18474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3" name="Rectangle: Rounded Corners 42">
            <a:extLst>
              <a:ext uri="{FF2B5EF4-FFF2-40B4-BE49-F238E27FC236}">
                <a16:creationId xmlns:a16="http://schemas.microsoft.com/office/drawing/2014/main" id="{0B08F387-651B-4AF8-9CF7-54AA5237F501}"/>
              </a:ext>
            </a:extLst>
          </p:cNvPr>
          <p:cNvSpPr/>
          <p:nvPr/>
        </p:nvSpPr>
        <p:spPr>
          <a:xfrm>
            <a:off x="5105784" y="2683174"/>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dirty="0">
                <a:solidFill>
                  <a:schemeClr val="tx1"/>
                </a:solidFill>
              </a:rPr>
              <a:t>Element</a:t>
            </a:r>
          </a:p>
        </p:txBody>
      </p:sp>
      <p:sp>
        <p:nvSpPr>
          <p:cNvPr id="44" name="Rectangle 43">
            <a:extLst>
              <a:ext uri="{FF2B5EF4-FFF2-40B4-BE49-F238E27FC236}">
                <a16:creationId xmlns:a16="http://schemas.microsoft.com/office/drawing/2014/main" id="{21320AC8-7EBA-495A-A82F-A6391EE0AC1B}"/>
              </a:ext>
            </a:extLst>
          </p:cNvPr>
          <p:cNvSpPr/>
          <p:nvPr/>
        </p:nvSpPr>
        <p:spPr>
          <a:xfrm flipH="1">
            <a:off x="5584312" y="3160503"/>
            <a:ext cx="92517" cy="15074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6" name="Rectangle 65">
            <a:extLst>
              <a:ext uri="{FF2B5EF4-FFF2-40B4-BE49-F238E27FC236}">
                <a16:creationId xmlns:a16="http://schemas.microsoft.com/office/drawing/2014/main" id="{711C2D60-A5EA-4739-A301-6B4FC7538F13}"/>
              </a:ext>
            </a:extLst>
          </p:cNvPr>
          <p:cNvSpPr/>
          <p:nvPr/>
        </p:nvSpPr>
        <p:spPr>
          <a:xfrm flipH="1">
            <a:off x="5578253" y="2343734"/>
            <a:ext cx="91737" cy="34354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6" name="Rectangle 35">
            <a:extLst>
              <a:ext uri="{FF2B5EF4-FFF2-40B4-BE49-F238E27FC236}">
                <a16:creationId xmlns:a16="http://schemas.microsoft.com/office/drawing/2014/main" id="{B9758194-0B37-4EF2-A0C1-459A41DCFF33}"/>
              </a:ext>
            </a:extLst>
          </p:cNvPr>
          <p:cNvSpPr/>
          <p:nvPr/>
        </p:nvSpPr>
        <p:spPr>
          <a:xfrm>
            <a:off x="4049339" y="5810604"/>
            <a:ext cx="1370613" cy="7637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7" name="Rectangle 36">
            <a:extLst>
              <a:ext uri="{FF2B5EF4-FFF2-40B4-BE49-F238E27FC236}">
                <a16:creationId xmlns:a16="http://schemas.microsoft.com/office/drawing/2014/main" id="{25C19951-6A40-4034-8374-B533EE75B0C0}"/>
              </a:ext>
            </a:extLst>
          </p:cNvPr>
          <p:cNvSpPr/>
          <p:nvPr/>
        </p:nvSpPr>
        <p:spPr>
          <a:xfrm>
            <a:off x="5820909" y="5800159"/>
            <a:ext cx="2793077" cy="7637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8" name="Rectangle 37">
            <a:extLst>
              <a:ext uri="{FF2B5EF4-FFF2-40B4-BE49-F238E27FC236}">
                <a16:creationId xmlns:a16="http://schemas.microsoft.com/office/drawing/2014/main" id="{7C05CBCB-299F-4780-9D7D-DBFDFDE857B5}"/>
              </a:ext>
            </a:extLst>
          </p:cNvPr>
          <p:cNvSpPr/>
          <p:nvPr/>
        </p:nvSpPr>
        <p:spPr>
          <a:xfrm>
            <a:off x="5588052" y="5035040"/>
            <a:ext cx="74347" cy="59899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62" name="Rectangle 161">
            <a:extLst>
              <a:ext uri="{FF2B5EF4-FFF2-40B4-BE49-F238E27FC236}">
                <a16:creationId xmlns:a16="http://schemas.microsoft.com/office/drawing/2014/main" id="{768E2F04-F08D-4910-BBE4-756AA3DE13F8}"/>
              </a:ext>
            </a:extLst>
          </p:cNvPr>
          <p:cNvSpPr/>
          <p:nvPr/>
        </p:nvSpPr>
        <p:spPr>
          <a:xfrm>
            <a:off x="5820908" y="2103790"/>
            <a:ext cx="5428413" cy="8574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63" name="Rectangle 162">
            <a:extLst>
              <a:ext uri="{FF2B5EF4-FFF2-40B4-BE49-F238E27FC236}">
                <a16:creationId xmlns:a16="http://schemas.microsoft.com/office/drawing/2014/main" id="{DAFFE364-B79E-4AA5-A497-8E959928388A}"/>
              </a:ext>
            </a:extLst>
          </p:cNvPr>
          <p:cNvSpPr/>
          <p:nvPr/>
        </p:nvSpPr>
        <p:spPr>
          <a:xfrm>
            <a:off x="11173121" y="498999"/>
            <a:ext cx="76200" cy="168009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64" name="Rectangle 163">
            <a:extLst>
              <a:ext uri="{FF2B5EF4-FFF2-40B4-BE49-F238E27FC236}">
                <a16:creationId xmlns:a16="http://schemas.microsoft.com/office/drawing/2014/main" id="{A4F52DEF-33CF-436F-BF12-65E624529328}"/>
              </a:ext>
            </a:extLst>
          </p:cNvPr>
          <p:cNvSpPr/>
          <p:nvPr/>
        </p:nvSpPr>
        <p:spPr>
          <a:xfrm>
            <a:off x="9144000" y="496086"/>
            <a:ext cx="2105486" cy="8699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22" name="Rectangle 21">
            <a:extLst>
              <a:ext uri="{FF2B5EF4-FFF2-40B4-BE49-F238E27FC236}">
                <a16:creationId xmlns:a16="http://schemas.microsoft.com/office/drawing/2014/main" id="{E92F8DBF-882B-44C4-8FD1-84D1B86EA717}"/>
              </a:ext>
            </a:extLst>
          </p:cNvPr>
          <p:cNvSpPr/>
          <p:nvPr/>
        </p:nvSpPr>
        <p:spPr>
          <a:xfrm>
            <a:off x="9144000" y="498999"/>
            <a:ext cx="76200" cy="39482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23" name="Rectangle 22">
            <a:extLst>
              <a:ext uri="{FF2B5EF4-FFF2-40B4-BE49-F238E27FC236}">
                <a16:creationId xmlns:a16="http://schemas.microsoft.com/office/drawing/2014/main" id="{81C6BAA0-9F4B-4BE4-BC9E-33E6C5E0359E}"/>
              </a:ext>
            </a:extLst>
          </p:cNvPr>
          <p:cNvSpPr/>
          <p:nvPr/>
        </p:nvSpPr>
        <p:spPr>
          <a:xfrm>
            <a:off x="4812308" y="1093216"/>
            <a:ext cx="76200" cy="108694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24" name="Rectangle 23">
            <a:extLst>
              <a:ext uri="{FF2B5EF4-FFF2-40B4-BE49-F238E27FC236}">
                <a16:creationId xmlns:a16="http://schemas.microsoft.com/office/drawing/2014/main" id="{BBF1CCB6-6875-4085-AF0D-B50C03FAA6C5}"/>
              </a:ext>
            </a:extLst>
          </p:cNvPr>
          <p:cNvSpPr/>
          <p:nvPr/>
        </p:nvSpPr>
        <p:spPr>
          <a:xfrm>
            <a:off x="4812307" y="2118616"/>
            <a:ext cx="605172" cy="6339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3" name="Rectangle 32">
            <a:extLst>
              <a:ext uri="{FF2B5EF4-FFF2-40B4-BE49-F238E27FC236}">
                <a16:creationId xmlns:a16="http://schemas.microsoft.com/office/drawing/2014/main" id="{A4D2F845-46C8-4B6C-AFF0-E52740CBCAE3}"/>
              </a:ext>
            </a:extLst>
          </p:cNvPr>
          <p:cNvSpPr/>
          <p:nvPr/>
        </p:nvSpPr>
        <p:spPr>
          <a:xfrm>
            <a:off x="5509649" y="1093216"/>
            <a:ext cx="1587977" cy="7637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4" name="Rectangle 33">
            <a:extLst>
              <a:ext uri="{FF2B5EF4-FFF2-40B4-BE49-F238E27FC236}">
                <a16:creationId xmlns:a16="http://schemas.microsoft.com/office/drawing/2014/main" id="{713548E7-5630-477F-946A-44C46029AC28}"/>
              </a:ext>
            </a:extLst>
          </p:cNvPr>
          <p:cNvSpPr/>
          <p:nvPr/>
        </p:nvSpPr>
        <p:spPr>
          <a:xfrm>
            <a:off x="7022310" y="1093216"/>
            <a:ext cx="75316" cy="88847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5" name="Rectangle 34">
            <a:extLst>
              <a:ext uri="{FF2B5EF4-FFF2-40B4-BE49-F238E27FC236}">
                <a16:creationId xmlns:a16="http://schemas.microsoft.com/office/drawing/2014/main" id="{C85358FF-B401-42CD-A8D4-D0D8ED7F1430}"/>
              </a:ext>
            </a:extLst>
          </p:cNvPr>
          <p:cNvSpPr/>
          <p:nvPr/>
        </p:nvSpPr>
        <p:spPr>
          <a:xfrm>
            <a:off x="7022311" y="1905318"/>
            <a:ext cx="456792" cy="7637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5" name="Rectangle 44">
            <a:extLst>
              <a:ext uri="{FF2B5EF4-FFF2-40B4-BE49-F238E27FC236}">
                <a16:creationId xmlns:a16="http://schemas.microsoft.com/office/drawing/2014/main" id="{10676021-0049-4683-8BC1-A4F32D02B138}"/>
              </a:ext>
            </a:extLst>
          </p:cNvPr>
          <p:cNvSpPr/>
          <p:nvPr/>
        </p:nvSpPr>
        <p:spPr>
          <a:xfrm>
            <a:off x="4536660" y="1091363"/>
            <a:ext cx="737929" cy="6525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7" name="Rectangle: Rounded Corners 46">
            <a:extLst>
              <a:ext uri="{FF2B5EF4-FFF2-40B4-BE49-F238E27FC236}">
                <a16:creationId xmlns:a16="http://schemas.microsoft.com/office/drawing/2014/main" id="{3A16E2E3-9B77-4E44-BCAD-FEA492434D71}"/>
              </a:ext>
            </a:extLst>
          </p:cNvPr>
          <p:cNvSpPr/>
          <p:nvPr/>
        </p:nvSpPr>
        <p:spPr>
          <a:xfrm>
            <a:off x="3422606" y="893819"/>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dirty="0">
                <a:solidFill>
                  <a:schemeClr val="tx1"/>
                </a:solidFill>
              </a:rPr>
              <a:t>Sensor Assembly</a:t>
            </a:r>
          </a:p>
        </p:txBody>
      </p:sp>
      <p:sp>
        <p:nvSpPr>
          <p:cNvPr id="48" name="Rectangle 47">
            <a:extLst>
              <a:ext uri="{FF2B5EF4-FFF2-40B4-BE49-F238E27FC236}">
                <a16:creationId xmlns:a16="http://schemas.microsoft.com/office/drawing/2014/main" id="{8D66FCAB-9E86-4734-A8B2-F4D77935E9C5}"/>
              </a:ext>
            </a:extLst>
          </p:cNvPr>
          <p:cNvSpPr/>
          <p:nvPr/>
        </p:nvSpPr>
        <p:spPr>
          <a:xfrm>
            <a:off x="2848154" y="1091363"/>
            <a:ext cx="561940" cy="6525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4" name="Cylinder 13">
            <a:extLst>
              <a:ext uri="{FF2B5EF4-FFF2-40B4-BE49-F238E27FC236}">
                <a16:creationId xmlns:a16="http://schemas.microsoft.com/office/drawing/2014/main" id="{19A00142-DA74-448E-A0F5-DA0AAD1D385B}"/>
              </a:ext>
            </a:extLst>
          </p:cNvPr>
          <p:cNvSpPr/>
          <p:nvPr/>
        </p:nvSpPr>
        <p:spPr>
          <a:xfrm>
            <a:off x="1696019" y="2376557"/>
            <a:ext cx="2399334" cy="3810789"/>
          </a:xfrm>
          <a:prstGeom prst="can">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dirty="0">
                <a:solidFill>
                  <a:schemeClr val="tx1"/>
                </a:solidFill>
              </a:rPr>
              <a:t>Brew Kettle</a:t>
            </a:r>
          </a:p>
        </p:txBody>
      </p:sp>
      <p:sp>
        <p:nvSpPr>
          <p:cNvPr id="46" name="Rectangle 45">
            <a:extLst>
              <a:ext uri="{FF2B5EF4-FFF2-40B4-BE49-F238E27FC236}">
                <a16:creationId xmlns:a16="http://schemas.microsoft.com/office/drawing/2014/main" id="{058E1C0D-D8BB-4A5D-8B39-19A4FAD21318}"/>
              </a:ext>
            </a:extLst>
          </p:cNvPr>
          <p:cNvSpPr/>
          <p:nvPr/>
        </p:nvSpPr>
        <p:spPr>
          <a:xfrm>
            <a:off x="2835642" y="1093215"/>
            <a:ext cx="76201" cy="259197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5" name="TextBox 14">
            <a:extLst>
              <a:ext uri="{FF2B5EF4-FFF2-40B4-BE49-F238E27FC236}">
                <a16:creationId xmlns:a16="http://schemas.microsoft.com/office/drawing/2014/main" id="{75C450A7-7288-49FD-8D9F-D675E58BDAD3}"/>
              </a:ext>
            </a:extLst>
          </p:cNvPr>
          <p:cNvSpPr txBox="1"/>
          <p:nvPr/>
        </p:nvSpPr>
        <p:spPr>
          <a:xfrm>
            <a:off x="447741" y="331449"/>
            <a:ext cx="2837793" cy="461665"/>
          </a:xfrm>
          <a:prstGeom prst="rect">
            <a:avLst/>
          </a:prstGeom>
          <a:noFill/>
        </p:spPr>
        <p:txBody>
          <a:bodyPr wrap="square" rtlCol="0">
            <a:spAutoFit/>
          </a:bodyPr>
          <a:lstStyle/>
          <a:p>
            <a:r>
              <a:rPr lang="en-NZ" sz="2400" b="1" dirty="0">
                <a:solidFill>
                  <a:srgbClr val="FF0000"/>
                </a:solidFill>
              </a:rPr>
              <a:t>Stage 4: Boil</a:t>
            </a:r>
          </a:p>
        </p:txBody>
      </p:sp>
      <p:sp>
        <p:nvSpPr>
          <p:cNvPr id="55" name="TextBox 54">
            <a:extLst>
              <a:ext uri="{FF2B5EF4-FFF2-40B4-BE49-F238E27FC236}">
                <a16:creationId xmlns:a16="http://schemas.microsoft.com/office/drawing/2014/main" id="{E3EF1427-FE2C-4D71-B403-2B7A41C4BB3C}"/>
              </a:ext>
            </a:extLst>
          </p:cNvPr>
          <p:cNvSpPr txBox="1"/>
          <p:nvPr/>
        </p:nvSpPr>
        <p:spPr>
          <a:xfrm>
            <a:off x="7769474" y="5836398"/>
            <a:ext cx="809079" cy="338554"/>
          </a:xfrm>
          <a:prstGeom prst="rect">
            <a:avLst/>
          </a:prstGeom>
          <a:noFill/>
        </p:spPr>
        <p:txBody>
          <a:bodyPr wrap="square" rtlCol="0">
            <a:spAutoFit/>
          </a:bodyPr>
          <a:lstStyle/>
          <a:p>
            <a:r>
              <a:rPr lang="en-NZ" sz="1600" dirty="0">
                <a:solidFill>
                  <a:srgbClr val="00B050"/>
                </a:solidFill>
              </a:rPr>
              <a:t>Input 1</a:t>
            </a:r>
            <a:endParaRPr lang="en-NZ" sz="2400" dirty="0">
              <a:solidFill>
                <a:srgbClr val="00B050"/>
              </a:solidFill>
            </a:endParaRPr>
          </a:p>
        </p:txBody>
      </p:sp>
      <p:sp>
        <p:nvSpPr>
          <p:cNvPr id="57" name="TextBox 56">
            <a:extLst>
              <a:ext uri="{FF2B5EF4-FFF2-40B4-BE49-F238E27FC236}">
                <a16:creationId xmlns:a16="http://schemas.microsoft.com/office/drawing/2014/main" id="{16A93C7A-F7B8-405C-B941-986ED4083E8E}"/>
              </a:ext>
            </a:extLst>
          </p:cNvPr>
          <p:cNvSpPr txBox="1"/>
          <p:nvPr/>
        </p:nvSpPr>
        <p:spPr>
          <a:xfrm>
            <a:off x="5233050" y="6048499"/>
            <a:ext cx="809079" cy="338554"/>
          </a:xfrm>
          <a:prstGeom prst="rect">
            <a:avLst/>
          </a:prstGeom>
          <a:noFill/>
        </p:spPr>
        <p:txBody>
          <a:bodyPr wrap="square" rtlCol="0">
            <a:spAutoFit/>
          </a:bodyPr>
          <a:lstStyle/>
          <a:p>
            <a:r>
              <a:rPr lang="en-NZ" sz="1600" dirty="0">
                <a:solidFill>
                  <a:srgbClr val="00B050"/>
                </a:solidFill>
              </a:rPr>
              <a:t>Valve 1</a:t>
            </a:r>
            <a:endParaRPr lang="en-NZ" sz="2400" dirty="0">
              <a:solidFill>
                <a:srgbClr val="00B050"/>
              </a:solidFill>
            </a:endParaRPr>
          </a:p>
        </p:txBody>
      </p:sp>
      <p:sp>
        <p:nvSpPr>
          <p:cNvPr id="58" name="TextBox 57">
            <a:extLst>
              <a:ext uri="{FF2B5EF4-FFF2-40B4-BE49-F238E27FC236}">
                <a16:creationId xmlns:a16="http://schemas.microsoft.com/office/drawing/2014/main" id="{2098ADD2-AB91-4B64-AD19-4AD9B8C775F1}"/>
              </a:ext>
            </a:extLst>
          </p:cNvPr>
          <p:cNvSpPr txBox="1"/>
          <p:nvPr/>
        </p:nvSpPr>
        <p:spPr>
          <a:xfrm>
            <a:off x="5272289" y="1596111"/>
            <a:ext cx="809079" cy="338554"/>
          </a:xfrm>
          <a:prstGeom prst="rect">
            <a:avLst/>
          </a:prstGeom>
          <a:noFill/>
        </p:spPr>
        <p:txBody>
          <a:bodyPr wrap="square" rtlCol="0">
            <a:spAutoFit/>
          </a:bodyPr>
          <a:lstStyle/>
          <a:p>
            <a:r>
              <a:rPr lang="en-NZ" sz="1600" dirty="0">
                <a:solidFill>
                  <a:srgbClr val="00B050"/>
                </a:solidFill>
              </a:rPr>
              <a:t>Valve 2</a:t>
            </a:r>
            <a:endParaRPr lang="en-NZ" sz="2400" dirty="0">
              <a:solidFill>
                <a:srgbClr val="00B050"/>
              </a:solidFill>
            </a:endParaRPr>
          </a:p>
        </p:txBody>
      </p:sp>
      <p:sp>
        <p:nvSpPr>
          <p:cNvPr id="59" name="TextBox 58">
            <a:extLst>
              <a:ext uri="{FF2B5EF4-FFF2-40B4-BE49-F238E27FC236}">
                <a16:creationId xmlns:a16="http://schemas.microsoft.com/office/drawing/2014/main" id="{48FCFBE7-7264-4590-84B7-0965FF8950E6}"/>
              </a:ext>
            </a:extLst>
          </p:cNvPr>
          <p:cNvSpPr txBox="1"/>
          <p:nvPr/>
        </p:nvSpPr>
        <p:spPr>
          <a:xfrm>
            <a:off x="5066499" y="701406"/>
            <a:ext cx="809079" cy="338554"/>
          </a:xfrm>
          <a:prstGeom prst="rect">
            <a:avLst/>
          </a:prstGeom>
          <a:noFill/>
        </p:spPr>
        <p:txBody>
          <a:bodyPr wrap="square" rtlCol="0">
            <a:spAutoFit/>
          </a:bodyPr>
          <a:lstStyle/>
          <a:p>
            <a:r>
              <a:rPr lang="en-NZ" sz="1600" dirty="0">
                <a:solidFill>
                  <a:srgbClr val="00B050"/>
                </a:solidFill>
              </a:rPr>
              <a:t>Valve 3</a:t>
            </a:r>
            <a:endParaRPr lang="en-NZ" sz="2400" dirty="0">
              <a:solidFill>
                <a:srgbClr val="00B050"/>
              </a:solidFill>
            </a:endParaRPr>
          </a:p>
        </p:txBody>
      </p:sp>
      <p:sp>
        <p:nvSpPr>
          <p:cNvPr id="61" name="Rectangle 60">
            <a:extLst>
              <a:ext uri="{FF2B5EF4-FFF2-40B4-BE49-F238E27FC236}">
                <a16:creationId xmlns:a16="http://schemas.microsoft.com/office/drawing/2014/main" id="{0D0BDAE5-2C02-4D1B-A471-C5042FDAB457}"/>
              </a:ext>
            </a:extLst>
          </p:cNvPr>
          <p:cNvSpPr/>
          <p:nvPr/>
        </p:nvSpPr>
        <p:spPr>
          <a:xfrm>
            <a:off x="5593396" y="5035040"/>
            <a:ext cx="74347" cy="598998"/>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2" name="Rectangle 61">
            <a:extLst>
              <a:ext uri="{FF2B5EF4-FFF2-40B4-BE49-F238E27FC236}">
                <a16:creationId xmlns:a16="http://schemas.microsoft.com/office/drawing/2014/main" id="{1B7D6F21-6506-457E-9713-0CC896F60519}"/>
              </a:ext>
            </a:extLst>
          </p:cNvPr>
          <p:cNvSpPr/>
          <p:nvPr/>
        </p:nvSpPr>
        <p:spPr>
          <a:xfrm>
            <a:off x="5591510" y="4451699"/>
            <a:ext cx="78480" cy="120086"/>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3" name="Rectangle 62">
            <a:extLst>
              <a:ext uri="{FF2B5EF4-FFF2-40B4-BE49-F238E27FC236}">
                <a16:creationId xmlns:a16="http://schemas.microsoft.com/office/drawing/2014/main" id="{4225E49B-6858-4526-83D5-B509D40E4A2A}"/>
              </a:ext>
            </a:extLst>
          </p:cNvPr>
          <p:cNvSpPr/>
          <p:nvPr/>
        </p:nvSpPr>
        <p:spPr>
          <a:xfrm flipH="1">
            <a:off x="5598349" y="3800049"/>
            <a:ext cx="78479" cy="184743"/>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50" name="Rectangle 49">
            <a:extLst>
              <a:ext uri="{FF2B5EF4-FFF2-40B4-BE49-F238E27FC236}">
                <a16:creationId xmlns:a16="http://schemas.microsoft.com/office/drawing/2014/main" id="{72C5ECF7-2E7E-43C0-8B81-EDEABB04EA46}"/>
              </a:ext>
            </a:extLst>
          </p:cNvPr>
          <p:cNvSpPr/>
          <p:nvPr/>
        </p:nvSpPr>
        <p:spPr>
          <a:xfrm flipH="1">
            <a:off x="5584311" y="3169764"/>
            <a:ext cx="92517" cy="150749"/>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51" name="Rectangle 50">
            <a:extLst>
              <a:ext uri="{FF2B5EF4-FFF2-40B4-BE49-F238E27FC236}">
                <a16:creationId xmlns:a16="http://schemas.microsoft.com/office/drawing/2014/main" id="{CF4B96BC-7396-4C41-95F7-1C77C394EC78}"/>
              </a:ext>
            </a:extLst>
          </p:cNvPr>
          <p:cNvSpPr/>
          <p:nvPr/>
        </p:nvSpPr>
        <p:spPr>
          <a:xfrm flipH="1">
            <a:off x="5578027" y="2335769"/>
            <a:ext cx="91737" cy="343544"/>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52" name="Rectangle 51">
            <a:extLst>
              <a:ext uri="{FF2B5EF4-FFF2-40B4-BE49-F238E27FC236}">
                <a16:creationId xmlns:a16="http://schemas.microsoft.com/office/drawing/2014/main" id="{9347167A-2ACD-45B8-82DA-8CA0F267BD1E}"/>
              </a:ext>
            </a:extLst>
          </p:cNvPr>
          <p:cNvSpPr/>
          <p:nvPr/>
        </p:nvSpPr>
        <p:spPr>
          <a:xfrm>
            <a:off x="4823225" y="2121394"/>
            <a:ext cx="605172" cy="63398"/>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53" name="Rectangle 52">
            <a:extLst>
              <a:ext uri="{FF2B5EF4-FFF2-40B4-BE49-F238E27FC236}">
                <a16:creationId xmlns:a16="http://schemas.microsoft.com/office/drawing/2014/main" id="{40E6423E-C043-4159-AF10-05AF5FEC2611}"/>
              </a:ext>
            </a:extLst>
          </p:cNvPr>
          <p:cNvSpPr/>
          <p:nvPr/>
        </p:nvSpPr>
        <p:spPr>
          <a:xfrm>
            <a:off x="4810440" y="1090438"/>
            <a:ext cx="76200" cy="1086945"/>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4" name="Rectangle 63">
            <a:extLst>
              <a:ext uri="{FF2B5EF4-FFF2-40B4-BE49-F238E27FC236}">
                <a16:creationId xmlns:a16="http://schemas.microsoft.com/office/drawing/2014/main" id="{B2640DEE-C523-4546-A14C-0330D478095F}"/>
              </a:ext>
            </a:extLst>
          </p:cNvPr>
          <p:cNvSpPr/>
          <p:nvPr/>
        </p:nvSpPr>
        <p:spPr>
          <a:xfrm>
            <a:off x="4534360" y="1087757"/>
            <a:ext cx="737929" cy="65252"/>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5" name="Rectangle 64">
            <a:extLst>
              <a:ext uri="{FF2B5EF4-FFF2-40B4-BE49-F238E27FC236}">
                <a16:creationId xmlns:a16="http://schemas.microsoft.com/office/drawing/2014/main" id="{31F5C8AC-E2BA-47C1-9749-8494850F9B15}"/>
              </a:ext>
            </a:extLst>
          </p:cNvPr>
          <p:cNvSpPr/>
          <p:nvPr/>
        </p:nvSpPr>
        <p:spPr>
          <a:xfrm>
            <a:off x="2845854" y="1087757"/>
            <a:ext cx="561940" cy="65252"/>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7" name="Rectangle 66">
            <a:extLst>
              <a:ext uri="{FF2B5EF4-FFF2-40B4-BE49-F238E27FC236}">
                <a16:creationId xmlns:a16="http://schemas.microsoft.com/office/drawing/2014/main" id="{E1D5B138-5369-46C3-B914-C9C15BE99315}"/>
              </a:ext>
            </a:extLst>
          </p:cNvPr>
          <p:cNvSpPr/>
          <p:nvPr/>
        </p:nvSpPr>
        <p:spPr>
          <a:xfrm>
            <a:off x="2840812" y="1100257"/>
            <a:ext cx="76201" cy="2591978"/>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9" name="Rectangle 68">
            <a:extLst>
              <a:ext uri="{FF2B5EF4-FFF2-40B4-BE49-F238E27FC236}">
                <a16:creationId xmlns:a16="http://schemas.microsoft.com/office/drawing/2014/main" id="{4FC0798C-2A0F-4649-AF5A-06A687088E58}"/>
              </a:ext>
            </a:extLst>
          </p:cNvPr>
          <p:cNvSpPr/>
          <p:nvPr/>
        </p:nvSpPr>
        <p:spPr>
          <a:xfrm>
            <a:off x="4045191" y="5813382"/>
            <a:ext cx="1370613" cy="76371"/>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2" name="Rectangle 71">
            <a:extLst>
              <a:ext uri="{FF2B5EF4-FFF2-40B4-BE49-F238E27FC236}">
                <a16:creationId xmlns:a16="http://schemas.microsoft.com/office/drawing/2014/main" id="{CECBF168-1682-4B53-B5E2-84F396A4EB42}"/>
              </a:ext>
            </a:extLst>
          </p:cNvPr>
          <p:cNvSpPr/>
          <p:nvPr/>
        </p:nvSpPr>
        <p:spPr>
          <a:xfrm flipH="1">
            <a:off x="5574048" y="2342555"/>
            <a:ext cx="91737" cy="343544"/>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1" name="Rectangle 80">
            <a:extLst>
              <a:ext uri="{FF2B5EF4-FFF2-40B4-BE49-F238E27FC236}">
                <a16:creationId xmlns:a16="http://schemas.microsoft.com/office/drawing/2014/main" id="{2A33B0A5-9B85-4526-A241-43937D2DFDFE}"/>
              </a:ext>
            </a:extLst>
          </p:cNvPr>
          <p:cNvSpPr/>
          <p:nvPr/>
        </p:nvSpPr>
        <p:spPr>
          <a:xfrm>
            <a:off x="5589191" y="5033861"/>
            <a:ext cx="74347" cy="598998"/>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2" name="Rectangle 81">
            <a:extLst>
              <a:ext uri="{FF2B5EF4-FFF2-40B4-BE49-F238E27FC236}">
                <a16:creationId xmlns:a16="http://schemas.microsoft.com/office/drawing/2014/main" id="{8CB884E7-38D3-4140-B734-BAD89E2ABF75}"/>
              </a:ext>
            </a:extLst>
          </p:cNvPr>
          <p:cNvSpPr/>
          <p:nvPr/>
        </p:nvSpPr>
        <p:spPr>
          <a:xfrm>
            <a:off x="5587305" y="4450520"/>
            <a:ext cx="78480" cy="120086"/>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3" name="Rectangle 82">
            <a:extLst>
              <a:ext uri="{FF2B5EF4-FFF2-40B4-BE49-F238E27FC236}">
                <a16:creationId xmlns:a16="http://schemas.microsoft.com/office/drawing/2014/main" id="{48BA711C-BD5F-426E-AD35-A9EA6C5F0C43}"/>
              </a:ext>
            </a:extLst>
          </p:cNvPr>
          <p:cNvSpPr/>
          <p:nvPr/>
        </p:nvSpPr>
        <p:spPr>
          <a:xfrm flipH="1">
            <a:off x="5594144" y="3798870"/>
            <a:ext cx="78479" cy="184743"/>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4" name="Rectangle 83">
            <a:extLst>
              <a:ext uri="{FF2B5EF4-FFF2-40B4-BE49-F238E27FC236}">
                <a16:creationId xmlns:a16="http://schemas.microsoft.com/office/drawing/2014/main" id="{972EA81F-89E9-4D1D-A2A6-6D8E0569A4C1}"/>
              </a:ext>
            </a:extLst>
          </p:cNvPr>
          <p:cNvSpPr/>
          <p:nvPr/>
        </p:nvSpPr>
        <p:spPr>
          <a:xfrm flipH="1">
            <a:off x="5580106" y="3168585"/>
            <a:ext cx="92517" cy="150749"/>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5" name="Rectangle 84">
            <a:extLst>
              <a:ext uri="{FF2B5EF4-FFF2-40B4-BE49-F238E27FC236}">
                <a16:creationId xmlns:a16="http://schemas.microsoft.com/office/drawing/2014/main" id="{0AF3A698-B64E-4DDB-83A5-20246F17A7A4}"/>
              </a:ext>
            </a:extLst>
          </p:cNvPr>
          <p:cNvSpPr/>
          <p:nvPr/>
        </p:nvSpPr>
        <p:spPr>
          <a:xfrm>
            <a:off x="4819020" y="2120215"/>
            <a:ext cx="605172" cy="63398"/>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6" name="Rectangle 85">
            <a:extLst>
              <a:ext uri="{FF2B5EF4-FFF2-40B4-BE49-F238E27FC236}">
                <a16:creationId xmlns:a16="http://schemas.microsoft.com/office/drawing/2014/main" id="{E357BFE3-ED01-4F38-8C34-C4D353F109C9}"/>
              </a:ext>
            </a:extLst>
          </p:cNvPr>
          <p:cNvSpPr/>
          <p:nvPr/>
        </p:nvSpPr>
        <p:spPr>
          <a:xfrm>
            <a:off x="4806235" y="1089259"/>
            <a:ext cx="76200" cy="1086945"/>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7" name="Rectangle 86">
            <a:extLst>
              <a:ext uri="{FF2B5EF4-FFF2-40B4-BE49-F238E27FC236}">
                <a16:creationId xmlns:a16="http://schemas.microsoft.com/office/drawing/2014/main" id="{448072A8-B88A-41CB-9A99-8C7F2BC9B675}"/>
              </a:ext>
            </a:extLst>
          </p:cNvPr>
          <p:cNvSpPr/>
          <p:nvPr/>
        </p:nvSpPr>
        <p:spPr>
          <a:xfrm>
            <a:off x="4530155" y="1086578"/>
            <a:ext cx="737929" cy="65252"/>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8" name="Rectangle 87">
            <a:extLst>
              <a:ext uri="{FF2B5EF4-FFF2-40B4-BE49-F238E27FC236}">
                <a16:creationId xmlns:a16="http://schemas.microsoft.com/office/drawing/2014/main" id="{1BBA35BE-53F2-4BE5-9D2B-2CEBDA748EF5}"/>
              </a:ext>
            </a:extLst>
          </p:cNvPr>
          <p:cNvSpPr/>
          <p:nvPr/>
        </p:nvSpPr>
        <p:spPr>
          <a:xfrm>
            <a:off x="2841649" y="1086578"/>
            <a:ext cx="561940" cy="65252"/>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9" name="Rectangle 88">
            <a:extLst>
              <a:ext uri="{FF2B5EF4-FFF2-40B4-BE49-F238E27FC236}">
                <a16:creationId xmlns:a16="http://schemas.microsoft.com/office/drawing/2014/main" id="{233FF75B-3E10-4DE5-92D5-C0E1535C7649}"/>
              </a:ext>
            </a:extLst>
          </p:cNvPr>
          <p:cNvSpPr/>
          <p:nvPr/>
        </p:nvSpPr>
        <p:spPr>
          <a:xfrm>
            <a:off x="2836607" y="1099078"/>
            <a:ext cx="76201" cy="2591978"/>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90" name="Rectangle 89">
            <a:extLst>
              <a:ext uri="{FF2B5EF4-FFF2-40B4-BE49-F238E27FC236}">
                <a16:creationId xmlns:a16="http://schemas.microsoft.com/office/drawing/2014/main" id="{0EB003E4-D40E-471D-B996-16F486754CC9}"/>
              </a:ext>
            </a:extLst>
          </p:cNvPr>
          <p:cNvSpPr/>
          <p:nvPr/>
        </p:nvSpPr>
        <p:spPr>
          <a:xfrm>
            <a:off x="4040986" y="5812203"/>
            <a:ext cx="1370613" cy="76371"/>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mc:AlternateContent xmlns:mc="http://schemas.openxmlformats.org/markup-compatibility/2006" xmlns:p14="http://schemas.microsoft.com/office/powerpoint/2010/main">
        <mc:Choice Requires="p14">
          <p:contentPart p14:bwMode="auto" r:id="rId5">
            <p14:nvContentPartPr>
              <p14:cNvPr id="19" name="Ink 18">
                <a:extLst>
                  <a:ext uri="{FF2B5EF4-FFF2-40B4-BE49-F238E27FC236}">
                    <a16:creationId xmlns:a16="http://schemas.microsoft.com/office/drawing/2014/main" id="{1A59226D-9B43-4002-A2C9-206592BC0226}"/>
                  </a:ext>
                </a:extLst>
              </p14:cNvPr>
              <p14:cNvContentPartPr/>
              <p14:nvPr/>
            </p14:nvContentPartPr>
            <p14:xfrm>
              <a:off x="2827032" y="2968802"/>
              <a:ext cx="136800" cy="13680"/>
            </p14:xfrm>
          </p:contentPart>
        </mc:Choice>
        <mc:Fallback xmlns="">
          <p:pic>
            <p:nvPicPr>
              <p:cNvPr id="19" name="Ink 18">
                <a:extLst>
                  <a:ext uri="{FF2B5EF4-FFF2-40B4-BE49-F238E27FC236}">
                    <a16:creationId xmlns:a16="http://schemas.microsoft.com/office/drawing/2014/main" id="{1A59226D-9B43-4002-A2C9-206592BC0226}"/>
                  </a:ext>
                </a:extLst>
              </p:cNvPr>
              <p:cNvPicPr/>
              <p:nvPr/>
            </p:nvPicPr>
            <p:blipFill>
              <a:blip r:embed="rId6"/>
              <a:stretch>
                <a:fillRect/>
              </a:stretch>
            </p:blipFill>
            <p:spPr>
              <a:xfrm>
                <a:off x="2822712" y="2964482"/>
                <a:ext cx="145440" cy="22320"/>
              </a:xfrm>
              <a:prstGeom prst="rect">
                <a:avLst/>
              </a:prstGeom>
            </p:spPr>
          </p:pic>
        </mc:Fallback>
      </mc:AlternateContent>
      <p:sp>
        <p:nvSpPr>
          <p:cNvPr id="103" name="TextBox 102">
            <a:extLst>
              <a:ext uri="{FF2B5EF4-FFF2-40B4-BE49-F238E27FC236}">
                <a16:creationId xmlns:a16="http://schemas.microsoft.com/office/drawing/2014/main" id="{8CD9F6FD-EA7D-4BC6-9B45-AAB6620AE38A}"/>
              </a:ext>
            </a:extLst>
          </p:cNvPr>
          <p:cNvSpPr txBox="1"/>
          <p:nvPr/>
        </p:nvSpPr>
        <p:spPr>
          <a:xfrm>
            <a:off x="7048131" y="2352802"/>
            <a:ext cx="3281746" cy="830997"/>
          </a:xfrm>
          <a:prstGeom prst="rect">
            <a:avLst/>
          </a:prstGeom>
          <a:noFill/>
        </p:spPr>
        <p:txBody>
          <a:bodyPr wrap="square" rtlCol="0">
            <a:spAutoFit/>
          </a:bodyPr>
          <a:lstStyle/>
          <a:p>
            <a:r>
              <a:rPr lang="en-NZ" sz="1600" dirty="0"/>
              <a:t>At the beginning of the boil stage valve 2 change outputs and valve 3 will close to isolate the mash tun</a:t>
            </a:r>
            <a:endParaRPr lang="en-NZ" sz="2400" dirty="0"/>
          </a:p>
        </p:txBody>
      </p:sp>
      <p:sp>
        <p:nvSpPr>
          <p:cNvPr id="91" name="TextBox 90">
            <a:extLst>
              <a:ext uri="{FF2B5EF4-FFF2-40B4-BE49-F238E27FC236}">
                <a16:creationId xmlns:a16="http://schemas.microsoft.com/office/drawing/2014/main" id="{096A9F62-A29E-4D43-BE82-B4D481D669D0}"/>
              </a:ext>
            </a:extLst>
          </p:cNvPr>
          <p:cNvSpPr txBox="1"/>
          <p:nvPr/>
        </p:nvSpPr>
        <p:spPr>
          <a:xfrm>
            <a:off x="7048131" y="3269694"/>
            <a:ext cx="3281746" cy="830997"/>
          </a:xfrm>
          <a:prstGeom prst="rect">
            <a:avLst/>
          </a:prstGeom>
          <a:noFill/>
        </p:spPr>
        <p:txBody>
          <a:bodyPr wrap="square" rtlCol="0">
            <a:spAutoFit/>
          </a:bodyPr>
          <a:lstStyle/>
          <a:p>
            <a:r>
              <a:rPr lang="en-NZ" sz="1600" dirty="0"/>
              <a:t>The pump and element are then switched on and the wort is heated up to 100°C</a:t>
            </a:r>
            <a:endParaRPr lang="en-NZ" sz="2400" dirty="0"/>
          </a:p>
        </p:txBody>
      </p:sp>
      <p:sp>
        <p:nvSpPr>
          <p:cNvPr id="97" name="TextBox 96">
            <a:extLst>
              <a:ext uri="{FF2B5EF4-FFF2-40B4-BE49-F238E27FC236}">
                <a16:creationId xmlns:a16="http://schemas.microsoft.com/office/drawing/2014/main" id="{64294A38-B4BF-4DF0-8E10-3C8960E5AAB0}"/>
              </a:ext>
            </a:extLst>
          </p:cNvPr>
          <p:cNvSpPr txBox="1"/>
          <p:nvPr/>
        </p:nvSpPr>
        <p:spPr>
          <a:xfrm>
            <a:off x="7043924" y="2313922"/>
            <a:ext cx="3281746" cy="1323439"/>
          </a:xfrm>
          <a:prstGeom prst="rect">
            <a:avLst/>
          </a:prstGeom>
          <a:noFill/>
        </p:spPr>
        <p:txBody>
          <a:bodyPr wrap="square" rtlCol="0">
            <a:spAutoFit/>
          </a:bodyPr>
          <a:lstStyle/>
          <a:p>
            <a:r>
              <a:rPr lang="en-NZ" sz="1600" dirty="0"/>
              <a:t>Once boiling begins it will continue for as long as the user defined recipe dictates. Prompts will be delivered to the users smart phone when hop and adjunct additions are required. </a:t>
            </a:r>
            <a:endParaRPr lang="en-NZ" sz="2400" dirty="0"/>
          </a:p>
        </p:txBody>
      </p:sp>
      <p:sp>
        <p:nvSpPr>
          <p:cNvPr id="98" name="TextBox 97">
            <a:extLst>
              <a:ext uri="{FF2B5EF4-FFF2-40B4-BE49-F238E27FC236}">
                <a16:creationId xmlns:a16="http://schemas.microsoft.com/office/drawing/2014/main" id="{14547269-EEFE-459F-A21F-120ACD7E5B2A}"/>
              </a:ext>
            </a:extLst>
          </p:cNvPr>
          <p:cNvSpPr txBox="1"/>
          <p:nvPr/>
        </p:nvSpPr>
        <p:spPr>
          <a:xfrm>
            <a:off x="7022310" y="3602617"/>
            <a:ext cx="3281746" cy="1077218"/>
          </a:xfrm>
          <a:prstGeom prst="rect">
            <a:avLst/>
          </a:prstGeom>
          <a:noFill/>
        </p:spPr>
        <p:txBody>
          <a:bodyPr wrap="square" rtlCol="0">
            <a:spAutoFit/>
          </a:bodyPr>
          <a:lstStyle/>
          <a:p>
            <a:r>
              <a:rPr lang="en-NZ" sz="1600" dirty="0"/>
              <a:t>Near the beginning of the boil the user will be prompted to disconnect their mash tun and connect an external chiller in its place (if owned)</a:t>
            </a:r>
            <a:endParaRPr lang="en-NZ" sz="2400" dirty="0"/>
          </a:p>
        </p:txBody>
      </p:sp>
      <p:pic>
        <p:nvPicPr>
          <p:cNvPr id="99" name="Picture 98" descr="A picture containing screw&#10;&#10;Description automatically generated">
            <a:extLst>
              <a:ext uri="{FF2B5EF4-FFF2-40B4-BE49-F238E27FC236}">
                <a16:creationId xmlns:a16="http://schemas.microsoft.com/office/drawing/2014/main" id="{EDD715FA-8350-4670-B928-D1BB38E504C1}"/>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rot="16200000">
            <a:off x="7644174" y="691453"/>
            <a:ext cx="1519464" cy="1613496"/>
          </a:xfrm>
          <a:prstGeom prst="rect">
            <a:avLst/>
          </a:prstGeom>
        </p:spPr>
      </p:pic>
      <p:sp>
        <p:nvSpPr>
          <p:cNvPr id="100" name="Rectangle 99">
            <a:extLst>
              <a:ext uri="{FF2B5EF4-FFF2-40B4-BE49-F238E27FC236}">
                <a16:creationId xmlns:a16="http://schemas.microsoft.com/office/drawing/2014/main" id="{D73EC3C2-CC74-467F-8263-AA1BEE51DEBD}"/>
              </a:ext>
            </a:extLst>
          </p:cNvPr>
          <p:cNvSpPr/>
          <p:nvPr/>
        </p:nvSpPr>
        <p:spPr>
          <a:xfrm>
            <a:off x="5825113" y="2087960"/>
            <a:ext cx="1926610" cy="11002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02" name="Rectangle 101">
            <a:extLst>
              <a:ext uri="{FF2B5EF4-FFF2-40B4-BE49-F238E27FC236}">
                <a16:creationId xmlns:a16="http://schemas.microsoft.com/office/drawing/2014/main" id="{E58F4B2A-389C-494E-9819-FF8321E61916}"/>
              </a:ext>
            </a:extLst>
          </p:cNvPr>
          <p:cNvSpPr/>
          <p:nvPr/>
        </p:nvSpPr>
        <p:spPr>
          <a:xfrm>
            <a:off x="7022310" y="834980"/>
            <a:ext cx="727324" cy="10341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05" name="Rectangle 104">
            <a:extLst>
              <a:ext uri="{FF2B5EF4-FFF2-40B4-BE49-F238E27FC236}">
                <a16:creationId xmlns:a16="http://schemas.microsoft.com/office/drawing/2014/main" id="{4D8D2DB1-E22C-4480-9528-D05A1EF7891E}"/>
              </a:ext>
            </a:extLst>
          </p:cNvPr>
          <p:cNvSpPr/>
          <p:nvPr/>
        </p:nvSpPr>
        <p:spPr>
          <a:xfrm>
            <a:off x="7022310" y="825161"/>
            <a:ext cx="83102" cy="35638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06" name="TextBox 105">
            <a:extLst>
              <a:ext uri="{FF2B5EF4-FFF2-40B4-BE49-F238E27FC236}">
                <a16:creationId xmlns:a16="http://schemas.microsoft.com/office/drawing/2014/main" id="{2C2BBF3B-1306-4437-882E-C78805C843F0}"/>
              </a:ext>
            </a:extLst>
          </p:cNvPr>
          <p:cNvSpPr txBox="1"/>
          <p:nvPr/>
        </p:nvSpPr>
        <p:spPr>
          <a:xfrm>
            <a:off x="7022310" y="2283756"/>
            <a:ext cx="3281746" cy="1077218"/>
          </a:xfrm>
          <a:prstGeom prst="rect">
            <a:avLst/>
          </a:prstGeom>
          <a:noFill/>
        </p:spPr>
        <p:txBody>
          <a:bodyPr wrap="square" rtlCol="0">
            <a:spAutoFit/>
          </a:bodyPr>
          <a:lstStyle/>
          <a:p>
            <a:r>
              <a:rPr lang="en-NZ" sz="1600" dirty="0"/>
              <a:t>Near the end of the boil, valves 2 and 3 will open allowing boiling wort to be passed through the immersion chiller to sanitise it.</a:t>
            </a:r>
            <a:endParaRPr lang="en-NZ" sz="2400" dirty="0"/>
          </a:p>
        </p:txBody>
      </p:sp>
      <p:sp>
        <p:nvSpPr>
          <p:cNvPr id="107" name="Rectangle 106">
            <a:extLst>
              <a:ext uri="{FF2B5EF4-FFF2-40B4-BE49-F238E27FC236}">
                <a16:creationId xmlns:a16="http://schemas.microsoft.com/office/drawing/2014/main" id="{E356D23D-FE4B-42A5-A92D-28184891221A}"/>
              </a:ext>
            </a:extLst>
          </p:cNvPr>
          <p:cNvSpPr/>
          <p:nvPr/>
        </p:nvSpPr>
        <p:spPr>
          <a:xfrm>
            <a:off x="5512157" y="1101144"/>
            <a:ext cx="1587977" cy="76371"/>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08" name="Rectangle 107">
            <a:extLst>
              <a:ext uri="{FF2B5EF4-FFF2-40B4-BE49-F238E27FC236}">
                <a16:creationId xmlns:a16="http://schemas.microsoft.com/office/drawing/2014/main" id="{1A6C6AB5-A5A5-4863-AA4F-CD126B6DEAE3}"/>
              </a:ext>
            </a:extLst>
          </p:cNvPr>
          <p:cNvSpPr/>
          <p:nvPr/>
        </p:nvSpPr>
        <p:spPr>
          <a:xfrm>
            <a:off x="5827620" y="2112617"/>
            <a:ext cx="1941854" cy="77494"/>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09" name="Rectangle 108">
            <a:extLst>
              <a:ext uri="{FF2B5EF4-FFF2-40B4-BE49-F238E27FC236}">
                <a16:creationId xmlns:a16="http://schemas.microsoft.com/office/drawing/2014/main" id="{FE88C43B-BBEE-4502-AE01-89B030EDB47B}"/>
              </a:ext>
            </a:extLst>
          </p:cNvPr>
          <p:cNvSpPr/>
          <p:nvPr/>
        </p:nvSpPr>
        <p:spPr>
          <a:xfrm>
            <a:off x="7024818" y="842908"/>
            <a:ext cx="744656" cy="78339"/>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10" name="Rectangle 109">
            <a:extLst>
              <a:ext uri="{FF2B5EF4-FFF2-40B4-BE49-F238E27FC236}">
                <a16:creationId xmlns:a16="http://schemas.microsoft.com/office/drawing/2014/main" id="{660DD35B-5E16-4409-8F38-4EE5F1BCA9BF}"/>
              </a:ext>
            </a:extLst>
          </p:cNvPr>
          <p:cNvSpPr/>
          <p:nvPr/>
        </p:nvSpPr>
        <p:spPr>
          <a:xfrm>
            <a:off x="7024818" y="833089"/>
            <a:ext cx="83102" cy="356389"/>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Tree>
    <p:extLst>
      <p:ext uri="{BB962C8B-B14F-4D97-AF65-F5344CB8AC3E}">
        <p14:creationId xmlns:p14="http://schemas.microsoft.com/office/powerpoint/2010/main" val="781685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3"/>
                                        </p:tgtEl>
                                        <p:attrNameLst>
                                          <p:attrName>style.visibility</p:attrName>
                                        </p:attrNameLst>
                                      </p:cBhvr>
                                      <p:to>
                                        <p:strVal val="visible"/>
                                      </p:to>
                                    </p:set>
                                  </p:childTnLst>
                                </p:cTn>
                              </p:par>
                              <p:par>
                                <p:cTn id="7" presetID="1" presetClass="exit" presetSubtype="0" fill="hold" nodeType="withEffect">
                                  <p:stCondLst>
                                    <p:cond delay="0"/>
                                  </p:stCondLst>
                                  <p:childTnLst>
                                    <p:set>
                                      <p:cBhvr>
                                        <p:cTn id="8" dur="1" fill="hold">
                                          <p:stCondLst>
                                            <p:cond delay="0"/>
                                          </p:stCondLst>
                                        </p:cTn>
                                        <p:tgtEl>
                                          <p:spTgt spid="3"/>
                                        </p:tgtEl>
                                        <p:attrNameLst>
                                          <p:attrName>style.visibility</p:attrName>
                                        </p:attrNameLst>
                                      </p:cBhvr>
                                      <p:to>
                                        <p:strVal val="hidden"/>
                                      </p:to>
                                    </p:set>
                                  </p:childTnLst>
                                </p:cTn>
                              </p:par>
                              <p:par>
                                <p:cTn id="9" presetID="1" presetClass="exit" presetSubtype="0" fill="hold" nodeType="withEffect">
                                  <p:stCondLst>
                                    <p:cond delay="0"/>
                                  </p:stCondLst>
                                  <p:childTnLst>
                                    <p:set>
                                      <p:cBhvr>
                                        <p:cTn id="10" dur="1" fill="hold">
                                          <p:stCondLst>
                                            <p:cond delay="0"/>
                                          </p:stCondLst>
                                        </p:cTn>
                                        <p:tgtEl>
                                          <p:spTgt spid="73"/>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1" nodeType="clickEffect">
                                  <p:stCondLst>
                                    <p:cond delay="0"/>
                                  </p:stCondLst>
                                  <p:childTnLst>
                                    <p:set>
                                      <p:cBhvr>
                                        <p:cTn id="18" dur="1" fill="hold">
                                          <p:stCondLst>
                                            <p:cond delay="0"/>
                                          </p:stCondLst>
                                        </p:cTn>
                                        <p:tgtEl>
                                          <p:spTgt spid="103"/>
                                        </p:tgtEl>
                                        <p:attrNameLst>
                                          <p:attrName>style.visibility</p:attrName>
                                        </p:attrNameLst>
                                      </p:cBhvr>
                                      <p:to>
                                        <p:strVal val="hidden"/>
                                      </p:to>
                                    </p:set>
                                  </p:childTnLst>
                                </p:cTn>
                              </p:par>
                              <p:par>
                                <p:cTn id="19" presetID="1" presetClass="exit" presetSubtype="0" fill="hold" grpId="1" nodeType="withEffect">
                                  <p:stCondLst>
                                    <p:cond delay="0"/>
                                  </p:stCondLst>
                                  <p:childTnLst>
                                    <p:set>
                                      <p:cBhvr>
                                        <p:cTn id="20" dur="1" fill="hold">
                                          <p:stCondLst>
                                            <p:cond delay="0"/>
                                          </p:stCondLst>
                                        </p:cTn>
                                        <p:tgtEl>
                                          <p:spTgt spid="91"/>
                                        </p:tgtEl>
                                        <p:attrNameLst>
                                          <p:attrName>style.visibility</p:attrName>
                                        </p:attrNameLst>
                                      </p:cBhvr>
                                      <p:to>
                                        <p:strVal val="hidden"/>
                                      </p:to>
                                    </p:set>
                                  </p:childTnLst>
                                </p:cTn>
                              </p:par>
                              <p:par>
                                <p:cTn id="21" presetID="1" presetClass="entr" presetSubtype="0" fill="hold" grpId="0" nodeType="withEffect">
                                  <p:stCondLst>
                                    <p:cond delay="0"/>
                                  </p:stCondLst>
                                  <p:childTnLst>
                                    <p:set>
                                      <p:cBhvr>
                                        <p:cTn id="22" dur="1" fill="hold">
                                          <p:stCondLst>
                                            <p:cond delay="0"/>
                                          </p:stCondLst>
                                        </p:cTn>
                                        <p:tgtEl>
                                          <p:spTgt spid="9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8"/>
                                        </p:tgtEl>
                                        <p:attrNameLst>
                                          <p:attrName>style.visibility</p:attrName>
                                        </p:attrNameLst>
                                      </p:cBhvr>
                                      <p:to>
                                        <p:strVal val="visible"/>
                                      </p:to>
                                    </p:set>
                                  </p:childTnLst>
                                </p:cTn>
                              </p:par>
                              <p:par>
                                <p:cTn id="27" presetID="1" presetClass="exit" presetSubtype="0" fill="hold" grpId="0" nodeType="withEffect">
                                  <p:stCondLst>
                                    <p:cond delay="0"/>
                                  </p:stCondLst>
                                  <p:childTnLst>
                                    <p:set>
                                      <p:cBhvr>
                                        <p:cTn id="28" dur="1" fill="hold">
                                          <p:stCondLst>
                                            <p:cond delay="0"/>
                                          </p:stCondLst>
                                        </p:cTn>
                                        <p:tgtEl>
                                          <p:spTgt spid="22"/>
                                        </p:tgtEl>
                                        <p:attrNameLst>
                                          <p:attrName>style.visibility</p:attrName>
                                        </p:attrNameLst>
                                      </p:cBhvr>
                                      <p:to>
                                        <p:strVal val="hidden"/>
                                      </p:to>
                                    </p:set>
                                  </p:childTnLst>
                                </p:cTn>
                              </p:par>
                              <p:par>
                                <p:cTn id="29" presetID="1" presetClass="exit" presetSubtype="0" fill="hold" grpId="0" nodeType="withEffect">
                                  <p:stCondLst>
                                    <p:cond delay="0"/>
                                  </p:stCondLst>
                                  <p:childTnLst>
                                    <p:set>
                                      <p:cBhvr>
                                        <p:cTn id="30" dur="1" fill="hold">
                                          <p:stCondLst>
                                            <p:cond delay="0"/>
                                          </p:stCondLst>
                                        </p:cTn>
                                        <p:tgtEl>
                                          <p:spTgt spid="164"/>
                                        </p:tgtEl>
                                        <p:attrNameLst>
                                          <p:attrName>style.visibility</p:attrName>
                                        </p:attrNameLst>
                                      </p:cBhvr>
                                      <p:to>
                                        <p:strVal val="hidden"/>
                                      </p:to>
                                    </p:set>
                                  </p:childTnLst>
                                </p:cTn>
                              </p:par>
                              <p:par>
                                <p:cTn id="31" presetID="1" presetClass="exit" presetSubtype="0" fill="hold" grpId="0" nodeType="withEffect">
                                  <p:stCondLst>
                                    <p:cond delay="0"/>
                                  </p:stCondLst>
                                  <p:childTnLst>
                                    <p:set>
                                      <p:cBhvr>
                                        <p:cTn id="32" dur="1" fill="hold">
                                          <p:stCondLst>
                                            <p:cond delay="0"/>
                                          </p:stCondLst>
                                        </p:cTn>
                                        <p:tgtEl>
                                          <p:spTgt spid="9"/>
                                        </p:tgtEl>
                                        <p:attrNameLst>
                                          <p:attrName>style.visibility</p:attrName>
                                        </p:attrNameLst>
                                      </p:cBhvr>
                                      <p:to>
                                        <p:strVal val="hidden"/>
                                      </p:to>
                                    </p:set>
                                  </p:childTnLst>
                                </p:cTn>
                              </p:par>
                              <p:par>
                                <p:cTn id="33" presetID="1" presetClass="exit" presetSubtype="0" fill="hold" grpId="0" nodeType="withEffect">
                                  <p:stCondLst>
                                    <p:cond delay="0"/>
                                  </p:stCondLst>
                                  <p:childTnLst>
                                    <p:set>
                                      <p:cBhvr>
                                        <p:cTn id="34" dur="1" fill="hold">
                                          <p:stCondLst>
                                            <p:cond delay="0"/>
                                          </p:stCondLst>
                                        </p:cTn>
                                        <p:tgtEl>
                                          <p:spTgt spid="163"/>
                                        </p:tgtEl>
                                        <p:attrNameLst>
                                          <p:attrName>style.visibility</p:attrName>
                                        </p:attrNameLst>
                                      </p:cBhvr>
                                      <p:to>
                                        <p:strVal val="hidden"/>
                                      </p:to>
                                    </p:set>
                                  </p:childTnLst>
                                </p:cTn>
                              </p:par>
                              <p:par>
                                <p:cTn id="35" presetID="1" presetClass="exit" presetSubtype="0" fill="hold" grpId="0" nodeType="withEffect">
                                  <p:stCondLst>
                                    <p:cond delay="0"/>
                                  </p:stCondLst>
                                  <p:childTnLst>
                                    <p:set>
                                      <p:cBhvr>
                                        <p:cTn id="36" dur="1" fill="hold">
                                          <p:stCondLst>
                                            <p:cond delay="0"/>
                                          </p:stCondLst>
                                        </p:cTn>
                                        <p:tgtEl>
                                          <p:spTgt spid="162"/>
                                        </p:tgtEl>
                                        <p:attrNameLst>
                                          <p:attrName>style.visibility</p:attrName>
                                        </p:attrNameLst>
                                      </p:cBhvr>
                                      <p:to>
                                        <p:strVal val="hidden"/>
                                      </p:to>
                                    </p:set>
                                  </p:childTnLst>
                                </p:cTn>
                              </p:par>
                              <p:par>
                                <p:cTn id="37" presetID="1" presetClass="exit" presetSubtype="0" fill="hold" grpId="0" nodeType="withEffect">
                                  <p:stCondLst>
                                    <p:cond delay="0"/>
                                  </p:stCondLst>
                                  <p:childTnLst>
                                    <p:set>
                                      <p:cBhvr>
                                        <p:cTn id="38" dur="1" fill="hold">
                                          <p:stCondLst>
                                            <p:cond delay="0"/>
                                          </p:stCondLst>
                                        </p:cTn>
                                        <p:tgtEl>
                                          <p:spTgt spid="35"/>
                                        </p:tgtEl>
                                        <p:attrNameLst>
                                          <p:attrName>style.visibility</p:attrName>
                                        </p:attrNameLst>
                                      </p:cBhvr>
                                      <p:to>
                                        <p:strVal val="hidden"/>
                                      </p:to>
                                    </p:set>
                                  </p:childTnLst>
                                </p:cTn>
                              </p:par>
                              <p:par>
                                <p:cTn id="39" presetID="1" presetClass="exit" presetSubtype="0" fill="hold" grpId="0" nodeType="withEffect">
                                  <p:stCondLst>
                                    <p:cond delay="0"/>
                                  </p:stCondLst>
                                  <p:childTnLst>
                                    <p:set>
                                      <p:cBhvr>
                                        <p:cTn id="40" dur="1" fill="hold">
                                          <p:stCondLst>
                                            <p:cond delay="0"/>
                                          </p:stCondLst>
                                        </p:cTn>
                                        <p:tgtEl>
                                          <p:spTgt spid="34"/>
                                        </p:tgtEl>
                                        <p:attrNameLst>
                                          <p:attrName>style.visibility</p:attrName>
                                        </p:attrNameLst>
                                      </p:cBhvr>
                                      <p:to>
                                        <p:strVal val="hidden"/>
                                      </p:to>
                                    </p:set>
                                  </p:childTnLst>
                                </p:cTn>
                              </p:par>
                              <p:par>
                                <p:cTn id="41" presetID="1" presetClass="entr" presetSubtype="0" fill="hold" grpId="0" nodeType="withEffect">
                                  <p:stCondLst>
                                    <p:cond delay="0"/>
                                  </p:stCondLst>
                                  <p:childTnLst>
                                    <p:set>
                                      <p:cBhvr>
                                        <p:cTn id="42" dur="1" fill="hold">
                                          <p:stCondLst>
                                            <p:cond delay="0"/>
                                          </p:stCondLst>
                                        </p:cTn>
                                        <p:tgtEl>
                                          <p:spTgt spid="100"/>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99"/>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05"/>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02"/>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106"/>
                                        </p:tgtEl>
                                        <p:attrNameLst>
                                          <p:attrName>style.visibility</p:attrName>
                                        </p:attrNameLst>
                                      </p:cBhvr>
                                      <p:to>
                                        <p:strVal val="visible"/>
                                      </p:to>
                                    </p:set>
                                  </p:childTnLst>
                                </p:cTn>
                              </p:par>
                              <p:par>
                                <p:cTn id="53" presetID="1" presetClass="exit" presetSubtype="0" fill="hold" grpId="1" nodeType="withEffect">
                                  <p:stCondLst>
                                    <p:cond delay="0"/>
                                  </p:stCondLst>
                                  <p:childTnLst>
                                    <p:set>
                                      <p:cBhvr>
                                        <p:cTn id="54" dur="1" fill="hold">
                                          <p:stCondLst>
                                            <p:cond delay="0"/>
                                          </p:stCondLst>
                                        </p:cTn>
                                        <p:tgtEl>
                                          <p:spTgt spid="97"/>
                                        </p:tgtEl>
                                        <p:attrNameLst>
                                          <p:attrName>style.visibility</p:attrName>
                                        </p:attrNameLst>
                                      </p:cBhvr>
                                      <p:to>
                                        <p:strVal val="hidden"/>
                                      </p:to>
                                    </p:set>
                                  </p:childTnLst>
                                </p:cTn>
                              </p:par>
                              <p:par>
                                <p:cTn id="55" presetID="1" presetClass="exit" presetSubtype="0" fill="hold" grpId="1" nodeType="withEffect">
                                  <p:stCondLst>
                                    <p:cond delay="0"/>
                                  </p:stCondLst>
                                  <p:childTnLst>
                                    <p:set>
                                      <p:cBhvr>
                                        <p:cTn id="56" dur="1" fill="hold">
                                          <p:stCondLst>
                                            <p:cond delay="0"/>
                                          </p:stCondLst>
                                        </p:cTn>
                                        <p:tgtEl>
                                          <p:spTgt spid="98"/>
                                        </p:tgtEl>
                                        <p:attrNameLst>
                                          <p:attrName>style.visibility</p:attrName>
                                        </p:attrNameLst>
                                      </p:cBhvr>
                                      <p:to>
                                        <p:strVal val="hidden"/>
                                      </p:to>
                                    </p:set>
                                  </p:childTnLst>
                                </p:cTn>
                              </p:par>
                              <p:par>
                                <p:cTn id="57" presetID="1" presetClass="entr" presetSubtype="0" fill="hold" grpId="0" nodeType="withEffect">
                                  <p:stCondLst>
                                    <p:cond delay="0"/>
                                  </p:stCondLst>
                                  <p:childTnLst>
                                    <p:set>
                                      <p:cBhvr>
                                        <p:cTn id="58" dur="1" fill="hold">
                                          <p:stCondLst>
                                            <p:cond delay="0"/>
                                          </p:stCondLst>
                                        </p:cTn>
                                        <p:tgtEl>
                                          <p:spTgt spid="108"/>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110"/>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109"/>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107"/>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3"/>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7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62" grpId="0" animBg="1"/>
      <p:bldP spid="163" grpId="0" animBg="1"/>
      <p:bldP spid="164" grpId="0" animBg="1"/>
      <p:bldP spid="22" grpId="0" animBg="1"/>
      <p:bldP spid="34" grpId="0" animBg="1"/>
      <p:bldP spid="35" grpId="0" animBg="1"/>
      <p:bldP spid="103" grpId="0"/>
      <p:bldP spid="103" grpId="1"/>
      <p:bldP spid="91" grpId="0"/>
      <p:bldP spid="91" grpId="1"/>
      <p:bldP spid="97" grpId="0"/>
      <p:bldP spid="97" grpId="1"/>
      <p:bldP spid="98" grpId="0"/>
      <p:bldP spid="98" grpId="1"/>
      <p:bldP spid="100" grpId="0" animBg="1"/>
      <p:bldP spid="102" grpId="0" animBg="1"/>
      <p:bldP spid="105" grpId="0" animBg="1"/>
      <p:bldP spid="106" grpId="0"/>
      <p:bldP spid="107" grpId="0" animBg="1"/>
      <p:bldP spid="108" grpId="0" animBg="1"/>
      <p:bldP spid="109" grpId="0" animBg="1"/>
      <p:bldP spid="11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Cylinder 48">
            <a:extLst>
              <a:ext uri="{FF2B5EF4-FFF2-40B4-BE49-F238E27FC236}">
                <a16:creationId xmlns:a16="http://schemas.microsoft.com/office/drawing/2014/main" id="{FE7501F8-7065-4EB5-B269-7625DA819C43}"/>
              </a:ext>
            </a:extLst>
          </p:cNvPr>
          <p:cNvSpPr/>
          <p:nvPr/>
        </p:nvSpPr>
        <p:spPr>
          <a:xfrm>
            <a:off x="1689852" y="3321692"/>
            <a:ext cx="2399334" cy="2865654"/>
          </a:xfrm>
          <a:prstGeom prst="can">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dirty="0">
              <a:solidFill>
                <a:schemeClr val="tx1"/>
              </a:solidFill>
            </a:endParaRPr>
          </a:p>
        </p:txBody>
      </p:sp>
      <p:sp>
        <p:nvSpPr>
          <p:cNvPr id="70" name="Cylinder 69">
            <a:extLst>
              <a:ext uri="{FF2B5EF4-FFF2-40B4-BE49-F238E27FC236}">
                <a16:creationId xmlns:a16="http://schemas.microsoft.com/office/drawing/2014/main" id="{5AA3D119-45B5-46D7-8C6B-11F7A00A82AC}"/>
              </a:ext>
            </a:extLst>
          </p:cNvPr>
          <p:cNvSpPr/>
          <p:nvPr/>
        </p:nvSpPr>
        <p:spPr>
          <a:xfrm>
            <a:off x="1685647" y="3320513"/>
            <a:ext cx="2399334" cy="2865654"/>
          </a:xfrm>
          <a:prstGeom prst="can">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dirty="0">
              <a:solidFill>
                <a:schemeClr val="tx1"/>
              </a:solidFill>
            </a:endParaRPr>
          </a:p>
        </p:txBody>
      </p:sp>
      <p:pic>
        <p:nvPicPr>
          <p:cNvPr id="11" name="Picture 10" descr="Chart&#10;&#10;Description automatically generated with medium confidence">
            <a:extLst>
              <a:ext uri="{FF2B5EF4-FFF2-40B4-BE49-F238E27FC236}">
                <a16:creationId xmlns:a16="http://schemas.microsoft.com/office/drawing/2014/main" id="{5AFFF5C1-8B31-45B9-8DEA-1C06296310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49737" y="1014550"/>
            <a:ext cx="312482" cy="201729"/>
          </a:xfrm>
          <a:prstGeom prst="rect">
            <a:avLst/>
          </a:prstGeom>
        </p:spPr>
      </p:pic>
      <p:pic>
        <p:nvPicPr>
          <p:cNvPr id="3" name="Picture 2" descr="A picture containing rectangle&#10;&#10;Description automatically generated">
            <a:extLst>
              <a:ext uri="{FF2B5EF4-FFF2-40B4-BE49-F238E27FC236}">
                <a16:creationId xmlns:a16="http://schemas.microsoft.com/office/drawing/2014/main" id="{2FB08780-9860-4C18-B052-D87357F9ACA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44808" y="998713"/>
            <a:ext cx="360239" cy="232796"/>
          </a:xfrm>
          <a:prstGeom prst="rect">
            <a:avLst/>
          </a:prstGeom>
        </p:spPr>
      </p:pic>
      <p:pic>
        <p:nvPicPr>
          <p:cNvPr id="154" name="Picture 153" descr="A picture containing icon&#10;&#10;Description automatically generated">
            <a:extLst>
              <a:ext uri="{FF2B5EF4-FFF2-40B4-BE49-F238E27FC236}">
                <a16:creationId xmlns:a16="http://schemas.microsoft.com/office/drawing/2014/main" id="{CC650A3B-BA1A-4051-99E3-E38921945FC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a:off x="5049610" y="1779727"/>
            <a:ext cx="1057283" cy="900924"/>
          </a:xfrm>
          <a:prstGeom prst="rect">
            <a:avLst/>
          </a:prstGeom>
        </p:spPr>
      </p:pic>
      <p:pic>
        <p:nvPicPr>
          <p:cNvPr id="73" name="Picture 72" descr="A picture containing icon&#10;&#10;Description automatically generated">
            <a:extLst>
              <a:ext uri="{FF2B5EF4-FFF2-40B4-BE49-F238E27FC236}">
                <a16:creationId xmlns:a16="http://schemas.microsoft.com/office/drawing/2014/main" id="{BCBD2FE8-17F6-482E-96E4-97899EEAE27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52256" y="1777030"/>
            <a:ext cx="1057283" cy="900924"/>
          </a:xfrm>
          <a:prstGeom prst="rect">
            <a:avLst/>
          </a:prstGeom>
        </p:spPr>
      </p:pic>
      <p:pic>
        <p:nvPicPr>
          <p:cNvPr id="68" name="Picture 67" descr="A picture containing icon&#10;&#10;Description automatically generated">
            <a:extLst>
              <a:ext uri="{FF2B5EF4-FFF2-40B4-BE49-F238E27FC236}">
                <a16:creationId xmlns:a16="http://schemas.microsoft.com/office/drawing/2014/main" id="{6F824782-477B-45FD-B506-765920FE92B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V="1">
            <a:off x="5141122" y="5308463"/>
            <a:ext cx="1057283" cy="895357"/>
          </a:xfrm>
          <a:prstGeom prst="rect">
            <a:avLst/>
          </a:prstGeom>
        </p:spPr>
      </p:pic>
      <p:pic>
        <p:nvPicPr>
          <p:cNvPr id="153" name="Picture 152" descr="A picture containing icon&#10;&#10;Description automatically generated">
            <a:extLst>
              <a:ext uri="{FF2B5EF4-FFF2-40B4-BE49-F238E27FC236}">
                <a16:creationId xmlns:a16="http://schemas.microsoft.com/office/drawing/2014/main" id="{CD144843-B73B-40E6-B7D4-A337A1FE107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flipV="1">
            <a:off x="5033577" y="5308463"/>
            <a:ext cx="1057283" cy="895357"/>
          </a:xfrm>
          <a:prstGeom prst="rect">
            <a:avLst/>
          </a:prstGeom>
        </p:spPr>
      </p:pic>
      <p:sp>
        <p:nvSpPr>
          <p:cNvPr id="5" name="Rectangle: Rounded Corners 4">
            <a:extLst>
              <a:ext uri="{FF2B5EF4-FFF2-40B4-BE49-F238E27FC236}">
                <a16:creationId xmlns:a16="http://schemas.microsoft.com/office/drawing/2014/main" id="{F78E4356-0AAF-474D-8343-695FD1A8B7A4}"/>
              </a:ext>
            </a:extLst>
          </p:cNvPr>
          <p:cNvSpPr/>
          <p:nvPr/>
        </p:nvSpPr>
        <p:spPr>
          <a:xfrm>
            <a:off x="5105784" y="3976727"/>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dirty="0">
                <a:solidFill>
                  <a:schemeClr val="tx1"/>
                </a:solidFill>
              </a:rPr>
              <a:t>Pump</a:t>
            </a:r>
          </a:p>
        </p:txBody>
      </p:sp>
      <p:sp>
        <p:nvSpPr>
          <p:cNvPr id="8" name="Rectangle 7">
            <a:extLst>
              <a:ext uri="{FF2B5EF4-FFF2-40B4-BE49-F238E27FC236}">
                <a16:creationId xmlns:a16="http://schemas.microsoft.com/office/drawing/2014/main" id="{518910D3-A968-493C-9E8D-F65B19EC61EC}"/>
              </a:ext>
            </a:extLst>
          </p:cNvPr>
          <p:cNvSpPr/>
          <p:nvPr/>
        </p:nvSpPr>
        <p:spPr>
          <a:xfrm>
            <a:off x="8613986" y="4668465"/>
            <a:ext cx="1881995" cy="146635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dirty="0">
                <a:solidFill>
                  <a:schemeClr val="tx1"/>
                </a:solidFill>
              </a:rPr>
              <a:t>Sparge Tank or tap connection</a:t>
            </a:r>
          </a:p>
        </p:txBody>
      </p:sp>
      <p:sp>
        <p:nvSpPr>
          <p:cNvPr id="39" name="Rectangle: Rounded Corners 38">
            <a:extLst>
              <a:ext uri="{FF2B5EF4-FFF2-40B4-BE49-F238E27FC236}">
                <a16:creationId xmlns:a16="http://schemas.microsoft.com/office/drawing/2014/main" id="{E7DD6160-BC09-459D-8068-39A9149DE7A7}"/>
              </a:ext>
            </a:extLst>
          </p:cNvPr>
          <p:cNvSpPr/>
          <p:nvPr/>
        </p:nvSpPr>
        <p:spPr>
          <a:xfrm>
            <a:off x="5105784" y="4567105"/>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dirty="0">
                <a:solidFill>
                  <a:schemeClr val="tx1"/>
                </a:solidFill>
              </a:rPr>
              <a:t>Sensor Assembly</a:t>
            </a:r>
          </a:p>
        </p:txBody>
      </p:sp>
      <p:sp>
        <p:nvSpPr>
          <p:cNvPr id="40" name="Rectangle 39">
            <a:extLst>
              <a:ext uri="{FF2B5EF4-FFF2-40B4-BE49-F238E27FC236}">
                <a16:creationId xmlns:a16="http://schemas.microsoft.com/office/drawing/2014/main" id="{908F610B-5433-460F-908F-2AE57CE2699D}"/>
              </a:ext>
            </a:extLst>
          </p:cNvPr>
          <p:cNvSpPr/>
          <p:nvPr/>
        </p:nvSpPr>
        <p:spPr>
          <a:xfrm>
            <a:off x="5598352" y="4454056"/>
            <a:ext cx="78480" cy="12008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1" name="Rectangle: Rounded Corners 40">
            <a:extLst>
              <a:ext uri="{FF2B5EF4-FFF2-40B4-BE49-F238E27FC236}">
                <a16:creationId xmlns:a16="http://schemas.microsoft.com/office/drawing/2014/main" id="{F70A76CE-5222-4FBC-BC4D-76AB2DDAEC2D}"/>
              </a:ext>
            </a:extLst>
          </p:cNvPr>
          <p:cNvSpPr/>
          <p:nvPr/>
        </p:nvSpPr>
        <p:spPr>
          <a:xfrm>
            <a:off x="5105784" y="3321692"/>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dirty="0">
                <a:solidFill>
                  <a:schemeClr val="tx1"/>
                </a:solidFill>
              </a:rPr>
              <a:t>Needle valve</a:t>
            </a:r>
          </a:p>
        </p:txBody>
      </p:sp>
      <p:sp>
        <p:nvSpPr>
          <p:cNvPr id="42" name="Rectangle 41">
            <a:extLst>
              <a:ext uri="{FF2B5EF4-FFF2-40B4-BE49-F238E27FC236}">
                <a16:creationId xmlns:a16="http://schemas.microsoft.com/office/drawing/2014/main" id="{971E7B09-1342-4795-9A30-F8027705F029}"/>
              </a:ext>
            </a:extLst>
          </p:cNvPr>
          <p:cNvSpPr/>
          <p:nvPr/>
        </p:nvSpPr>
        <p:spPr>
          <a:xfrm flipH="1">
            <a:off x="5598351" y="3799021"/>
            <a:ext cx="78479" cy="18474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3" name="Rectangle: Rounded Corners 42">
            <a:extLst>
              <a:ext uri="{FF2B5EF4-FFF2-40B4-BE49-F238E27FC236}">
                <a16:creationId xmlns:a16="http://schemas.microsoft.com/office/drawing/2014/main" id="{0B08F387-651B-4AF8-9CF7-54AA5237F501}"/>
              </a:ext>
            </a:extLst>
          </p:cNvPr>
          <p:cNvSpPr/>
          <p:nvPr/>
        </p:nvSpPr>
        <p:spPr>
          <a:xfrm>
            <a:off x="5105784" y="2683174"/>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dirty="0">
                <a:solidFill>
                  <a:schemeClr val="tx1"/>
                </a:solidFill>
              </a:rPr>
              <a:t>Element</a:t>
            </a:r>
          </a:p>
        </p:txBody>
      </p:sp>
      <p:sp>
        <p:nvSpPr>
          <p:cNvPr id="44" name="Rectangle 43">
            <a:extLst>
              <a:ext uri="{FF2B5EF4-FFF2-40B4-BE49-F238E27FC236}">
                <a16:creationId xmlns:a16="http://schemas.microsoft.com/office/drawing/2014/main" id="{21320AC8-7EBA-495A-A82F-A6391EE0AC1B}"/>
              </a:ext>
            </a:extLst>
          </p:cNvPr>
          <p:cNvSpPr/>
          <p:nvPr/>
        </p:nvSpPr>
        <p:spPr>
          <a:xfrm flipH="1">
            <a:off x="5584312" y="3160503"/>
            <a:ext cx="92517" cy="15074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6" name="Rectangle 65">
            <a:extLst>
              <a:ext uri="{FF2B5EF4-FFF2-40B4-BE49-F238E27FC236}">
                <a16:creationId xmlns:a16="http://schemas.microsoft.com/office/drawing/2014/main" id="{711C2D60-A5EA-4739-A301-6B4FC7538F13}"/>
              </a:ext>
            </a:extLst>
          </p:cNvPr>
          <p:cNvSpPr/>
          <p:nvPr/>
        </p:nvSpPr>
        <p:spPr>
          <a:xfrm flipH="1">
            <a:off x="5578253" y="2343734"/>
            <a:ext cx="91737" cy="34354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6" name="Rectangle 35">
            <a:extLst>
              <a:ext uri="{FF2B5EF4-FFF2-40B4-BE49-F238E27FC236}">
                <a16:creationId xmlns:a16="http://schemas.microsoft.com/office/drawing/2014/main" id="{B9758194-0B37-4EF2-A0C1-459A41DCFF33}"/>
              </a:ext>
            </a:extLst>
          </p:cNvPr>
          <p:cNvSpPr/>
          <p:nvPr/>
        </p:nvSpPr>
        <p:spPr>
          <a:xfrm>
            <a:off x="4049339" y="5810604"/>
            <a:ext cx="1370613" cy="7637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7" name="Rectangle 36">
            <a:extLst>
              <a:ext uri="{FF2B5EF4-FFF2-40B4-BE49-F238E27FC236}">
                <a16:creationId xmlns:a16="http://schemas.microsoft.com/office/drawing/2014/main" id="{25C19951-6A40-4034-8374-B533EE75B0C0}"/>
              </a:ext>
            </a:extLst>
          </p:cNvPr>
          <p:cNvSpPr/>
          <p:nvPr/>
        </p:nvSpPr>
        <p:spPr>
          <a:xfrm>
            <a:off x="5820909" y="5800159"/>
            <a:ext cx="2793077" cy="7637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8" name="Rectangle 37">
            <a:extLst>
              <a:ext uri="{FF2B5EF4-FFF2-40B4-BE49-F238E27FC236}">
                <a16:creationId xmlns:a16="http://schemas.microsoft.com/office/drawing/2014/main" id="{7C05CBCB-299F-4780-9D7D-DBFDFDE857B5}"/>
              </a:ext>
            </a:extLst>
          </p:cNvPr>
          <p:cNvSpPr/>
          <p:nvPr/>
        </p:nvSpPr>
        <p:spPr>
          <a:xfrm>
            <a:off x="5588052" y="5035040"/>
            <a:ext cx="74347" cy="59899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23" name="Rectangle 22">
            <a:extLst>
              <a:ext uri="{FF2B5EF4-FFF2-40B4-BE49-F238E27FC236}">
                <a16:creationId xmlns:a16="http://schemas.microsoft.com/office/drawing/2014/main" id="{81C6BAA0-9F4B-4BE4-BC9E-33E6C5E0359E}"/>
              </a:ext>
            </a:extLst>
          </p:cNvPr>
          <p:cNvSpPr/>
          <p:nvPr/>
        </p:nvSpPr>
        <p:spPr>
          <a:xfrm>
            <a:off x="4812308" y="1093216"/>
            <a:ext cx="76200" cy="108694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24" name="Rectangle 23">
            <a:extLst>
              <a:ext uri="{FF2B5EF4-FFF2-40B4-BE49-F238E27FC236}">
                <a16:creationId xmlns:a16="http://schemas.microsoft.com/office/drawing/2014/main" id="{BBF1CCB6-6875-4085-AF0D-B50C03FAA6C5}"/>
              </a:ext>
            </a:extLst>
          </p:cNvPr>
          <p:cNvSpPr/>
          <p:nvPr/>
        </p:nvSpPr>
        <p:spPr>
          <a:xfrm>
            <a:off x="4812307" y="2118616"/>
            <a:ext cx="605172" cy="6339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3" name="Rectangle 32">
            <a:extLst>
              <a:ext uri="{FF2B5EF4-FFF2-40B4-BE49-F238E27FC236}">
                <a16:creationId xmlns:a16="http://schemas.microsoft.com/office/drawing/2014/main" id="{A4D2F845-46C8-4B6C-AFF0-E52740CBCAE3}"/>
              </a:ext>
            </a:extLst>
          </p:cNvPr>
          <p:cNvSpPr/>
          <p:nvPr/>
        </p:nvSpPr>
        <p:spPr>
          <a:xfrm>
            <a:off x="5509649" y="1093216"/>
            <a:ext cx="1587977" cy="7637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5" name="Rectangle 44">
            <a:extLst>
              <a:ext uri="{FF2B5EF4-FFF2-40B4-BE49-F238E27FC236}">
                <a16:creationId xmlns:a16="http://schemas.microsoft.com/office/drawing/2014/main" id="{10676021-0049-4683-8BC1-A4F32D02B138}"/>
              </a:ext>
            </a:extLst>
          </p:cNvPr>
          <p:cNvSpPr/>
          <p:nvPr/>
        </p:nvSpPr>
        <p:spPr>
          <a:xfrm>
            <a:off x="4536660" y="1091363"/>
            <a:ext cx="737929" cy="6525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7" name="Rectangle: Rounded Corners 46">
            <a:extLst>
              <a:ext uri="{FF2B5EF4-FFF2-40B4-BE49-F238E27FC236}">
                <a16:creationId xmlns:a16="http://schemas.microsoft.com/office/drawing/2014/main" id="{3A16E2E3-9B77-4E44-BCAD-FEA492434D71}"/>
              </a:ext>
            </a:extLst>
          </p:cNvPr>
          <p:cNvSpPr/>
          <p:nvPr/>
        </p:nvSpPr>
        <p:spPr>
          <a:xfrm>
            <a:off x="3422606" y="893819"/>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dirty="0">
                <a:solidFill>
                  <a:schemeClr val="tx1"/>
                </a:solidFill>
              </a:rPr>
              <a:t>Sensor Assembly</a:t>
            </a:r>
          </a:p>
        </p:txBody>
      </p:sp>
      <p:sp>
        <p:nvSpPr>
          <p:cNvPr id="48" name="Rectangle 47">
            <a:extLst>
              <a:ext uri="{FF2B5EF4-FFF2-40B4-BE49-F238E27FC236}">
                <a16:creationId xmlns:a16="http://schemas.microsoft.com/office/drawing/2014/main" id="{8D66FCAB-9E86-4734-A8B2-F4D77935E9C5}"/>
              </a:ext>
            </a:extLst>
          </p:cNvPr>
          <p:cNvSpPr/>
          <p:nvPr/>
        </p:nvSpPr>
        <p:spPr>
          <a:xfrm>
            <a:off x="2848154" y="1091363"/>
            <a:ext cx="561940" cy="6525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4" name="Cylinder 13">
            <a:extLst>
              <a:ext uri="{FF2B5EF4-FFF2-40B4-BE49-F238E27FC236}">
                <a16:creationId xmlns:a16="http://schemas.microsoft.com/office/drawing/2014/main" id="{19A00142-DA74-448E-A0F5-DA0AAD1D385B}"/>
              </a:ext>
            </a:extLst>
          </p:cNvPr>
          <p:cNvSpPr/>
          <p:nvPr/>
        </p:nvSpPr>
        <p:spPr>
          <a:xfrm>
            <a:off x="1696019" y="2376557"/>
            <a:ext cx="2399334" cy="3810789"/>
          </a:xfrm>
          <a:prstGeom prst="can">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dirty="0">
                <a:solidFill>
                  <a:schemeClr val="tx1"/>
                </a:solidFill>
              </a:rPr>
              <a:t>Brew Kettle</a:t>
            </a:r>
          </a:p>
        </p:txBody>
      </p:sp>
      <p:sp>
        <p:nvSpPr>
          <p:cNvPr id="46" name="Rectangle 45">
            <a:extLst>
              <a:ext uri="{FF2B5EF4-FFF2-40B4-BE49-F238E27FC236}">
                <a16:creationId xmlns:a16="http://schemas.microsoft.com/office/drawing/2014/main" id="{058E1C0D-D8BB-4A5D-8B39-19A4FAD21318}"/>
              </a:ext>
            </a:extLst>
          </p:cNvPr>
          <p:cNvSpPr/>
          <p:nvPr/>
        </p:nvSpPr>
        <p:spPr>
          <a:xfrm>
            <a:off x="2835642" y="1093215"/>
            <a:ext cx="76201" cy="259197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5" name="TextBox 14">
            <a:extLst>
              <a:ext uri="{FF2B5EF4-FFF2-40B4-BE49-F238E27FC236}">
                <a16:creationId xmlns:a16="http://schemas.microsoft.com/office/drawing/2014/main" id="{75C450A7-7288-49FD-8D9F-D675E58BDAD3}"/>
              </a:ext>
            </a:extLst>
          </p:cNvPr>
          <p:cNvSpPr txBox="1"/>
          <p:nvPr/>
        </p:nvSpPr>
        <p:spPr>
          <a:xfrm>
            <a:off x="447741" y="352251"/>
            <a:ext cx="2837793" cy="461665"/>
          </a:xfrm>
          <a:prstGeom prst="rect">
            <a:avLst/>
          </a:prstGeom>
          <a:noFill/>
        </p:spPr>
        <p:txBody>
          <a:bodyPr wrap="square" rtlCol="0">
            <a:spAutoFit/>
          </a:bodyPr>
          <a:lstStyle/>
          <a:p>
            <a:r>
              <a:rPr lang="en-NZ" sz="2400" b="1" dirty="0">
                <a:solidFill>
                  <a:srgbClr val="FF0000"/>
                </a:solidFill>
              </a:rPr>
              <a:t>Stage 5: Cooling</a:t>
            </a:r>
          </a:p>
        </p:txBody>
      </p:sp>
      <p:sp>
        <p:nvSpPr>
          <p:cNvPr id="55" name="TextBox 54">
            <a:extLst>
              <a:ext uri="{FF2B5EF4-FFF2-40B4-BE49-F238E27FC236}">
                <a16:creationId xmlns:a16="http://schemas.microsoft.com/office/drawing/2014/main" id="{E3EF1427-FE2C-4D71-B403-2B7A41C4BB3C}"/>
              </a:ext>
            </a:extLst>
          </p:cNvPr>
          <p:cNvSpPr txBox="1"/>
          <p:nvPr/>
        </p:nvSpPr>
        <p:spPr>
          <a:xfrm>
            <a:off x="7769474" y="5836398"/>
            <a:ext cx="809079" cy="338554"/>
          </a:xfrm>
          <a:prstGeom prst="rect">
            <a:avLst/>
          </a:prstGeom>
          <a:noFill/>
        </p:spPr>
        <p:txBody>
          <a:bodyPr wrap="square" rtlCol="0">
            <a:spAutoFit/>
          </a:bodyPr>
          <a:lstStyle/>
          <a:p>
            <a:r>
              <a:rPr lang="en-NZ" sz="1600" dirty="0">
                <a:solidFill>
                  <a:srgbClr val="00B050"/>
                </a:solidFill>
              </a:rPr>
              <a:t>Input 1</a:t>
            </a:r>
            <a:endParaRPr lang="en-NZ" sz="2400" dirty="0">
              <a:solidFill>
                <a:srgbClr val="00B050"/>
              </a:solidFill>
            </a:endParaRPr>
          </a:p>
        </p:txBody>
      </p:sp>
      <p:sp>
        <p:nvSpPr>
          <p:cNvPr id="57" name="TextBox 56">
            <a:extLst>
              <a:ext uri="{FF2B5EF4-FFF2-40B4-BE49-F238E27FC236}">
                <a16:creationId xmlns:a16="http://schemas.microsoft.com/office/drawing/2014/main" id="{16A93C7A-F7B8-405C-B941-986ED4083E8E}"/>
              </a:ext>
            </a:extLst>
          </p:cNvPr>
          <p:cNvSpPr txBox="1"/>
          <p:nvPr/>
        </p:nvSpPr>
        <p:spPr>
          <a:xfrm>
            <a:off x="5233050" y="6048499"/>
            <a:ext cx="809079" cy="338554"/>
          </a:xfrm>
          <a:prstGeom prst="rect">
            <a:avLst/>
          </a:prstGeom>
          <a:noFill/>
        </p:spPr>
        <p:txBody>
          <a:bodyPr wrap="square" rtlCol="0">
            <a:spAutoFit/>
          </a:bodyPr>
          <a:lstStyle/>
          <a:p>
            <a:r>
              <a:rPr lang="en-NZ" sz="1600" dirty="0">
                <a:solidFill>
                  <a:srgbClr val="00B050"/>
                </a:solidFill>
              </a:rPr>
              <a:t>Valve 1</a:t>
            </a:r>
            <a:endParaRPr lang="en-NZ" sz="2400" dirty="0">
              <a:solidFill>
                <a:srgbClr val="00B050"/>
              </a:solidFill>
            </a:endParaRPr>
          </a:p>
        </p:txBody>
      </p:sp>
      <p:sp>
        <p:nvSpPr>
          <p:cNvPr id="58" name="TextBox 57">
            <a:extLst>
              <a:ext uri="{FF2B5EF4-FFF2-40B4-BE49-F238E27FC236}">
                <a16:creationId xmlns:a16="http://schemas.microsoft.com/office/drawing/2014/main" id="{2098ADD2-AB91-4B64-AD19-4AD9B8C775F1}"/>
              </a:ext>
            </a:extLst>
          </p:cNvPr>
          <p:cNvSpPr txBox="1"/>
          <p:nvPr/>
        </p:nvSpPr>
        <p:spPr>
          <a:xfrm>
            <a:off x="5272289" y="1596111"/>
            <a:ext cx="809079" cy="338554"/>
          </a:xfrm>
          <a:prstGeom prst="rect">
            <a:avLst/>
          </a:prstGeom>
          <a:noFill/>
        </p:spPr>
        <p:txBody>
          <a:bodyPr wrap="square" rtlCol="0">
            <a:spAutoFit/>
          </a:bodyPr>
          <a:lstStyle/>
          <a:p>
            <a:r>
              <a:rPr lang="en-NZ" sz="1600" dirty="0">
                <a:solidFill>
                  <a:srgbClr val="00B050"/>
                </a:solidFill>
              </a:rPr>
              <a:t>Valve 2</a:t>
            </a:r>
            <a:endParaRPr lang="en-NZ" sz="2400" dirty="0">
              <a:solidFill>
                <a:srgbClr val="00B050"/>
              </a:solidFill>
            </a:endParaRPr>
          </a:p>
        </p:txBody>
      </p:sp>
      <p:sp>
        <p:nvSpPr>
          <p:cNvPr id="59" name="TextBox 58">
            <a:extLst>
              <a:ext uri="{FF2B5EF4-FFF2-40B4-BE49-F238E27FC236}">
                <a16:creationId xmlns:a16="http://schemas.microsoft.com/office/drawing/2014/main" id="{48FCFBE7-7264-4590-84B7-0965FF8950E6}"/>
              </a:ext>
            </a:extLst>
          </p:cNvPr>
          <p:cNvSpPr txBox="1"/>
          <p:nvPr/>
        </p:nvSpPr>
        <p:spPr>
          <a:xfrm>
            <a:off x="5066499" y="701406"/>
            <a:ext cx="809079" cy="338554"/>
          </a:xfrm>
          <a:prstGeom prst="rect">
            <a:avLst/>
          </a:prstGeom>
          <a:noFill/>
        </p:spPr>
        <p:txBody>
          <a:bodyPr wrap="square" rtlCol="0">
            <a:spAutoFit/>
          </a:bodyPr>
          <a:lstStyle/>
          <a:p>
            <a:r>
              <a:rPr lang="en-NZ" sz="1600" dirty="0">
                <a:solidFill>
                  <a:srgbClr val="00B050"/>
                </a:solidFill>
              </a:rPr>
              <a:t>Valve 3</a:t>
            </a:r>
            <a:endParaRPr lang="en-NZ" sz="2400" dirty="0">
              <a:solidFill>
                <a:srgbClr val="00B050"/>
              </a:solidFill>
            </a:endParaRPr>
          </a:p>
        </p:txBody>
      </p:sp>
      <p:sp>
        <p:nvSpPr>
          <p:cNvPr id="61" name="Rectangle 60">
            <a:extLst>
              <a:ext uri="{FF2B5EF4-FFF2-40B4-BE49-F238E27FC236}">
                <a16:creationId xmlns:a16="http://schemas.microsoft.com/office/drawing/2014/main" id="{0D0BDAE5-2C02-4D1B-A471-C5042FDAB457}"/>
              </a:ext>
            </a:extLst>
          </p:cNvPr>
          <p:cNvSpPr/>
          <p:nvPr/>
        </p:nvSpPr>
        <p:spPr>
          <a:xfrm>
            <a:off x="5593396" y="5035040"/>
            <a:ext cx="74347" cy="598998"/>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2" name="Rectangle 61">
            <a:extLst>
              <a:ext uri="{FF2B5EF4-FFF2-40B4-BE49-F238E27FC236}">
                <a16:creationId xmlns:a16="http://schemas.microsoft.com/office/drawing/2014/main" id="{1B7D6F21-6506-457E-9713-0CC896F60519}"/>
              </a:ext>
            </a:extLst>
          </p:cNvPr>
          <p:cNvSpPr/>
          <p:nvPr/>
        </p:nvSpPr>
        <p:spPr>
          <a:xfrm>
            <a:off x="5591510" y="4451699"/>
            <a:ext cx="78480" cy="120086"/>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3" name="Rectangle 62">
            <a:extLst>
              <a:ext uri="{FF2B5EF4-FFF2-40B4-BE49-F238E27FC236}">
                <a16:creationId xmlns:a16="http://schemas.microsoft.com/office/drawing/2014/main" id="{4225E49B-6858-4526-83D5-B509D40E4A2A}"/>
              </a:ext>
            </a:extLst>
          </p:cNvPr>
          <p:cNvSpPr/>
          <p:nvPr/>
        </p:nvSpPr>
        <p:spPr>
          <a:xfrm flipH="1">
            <a:off x="5598349" y="3800049"/>
            <a:ext cx="78479" cy="184743"/>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50" name="Rectangle 49">
            <a:extLst>
              <a:ext uri="{FF2B5EF4-FFF2-40B4-BE49-F238E27FC236}">
                <a16:creationId xmlns:a16="http://schemas.microsoft.com/office/drawing/2014/main" id="{72C5ECF7-2E7E-43C0-8B81-EDEABB04EA46}"/>
              </a:ext>
            </a:extLst>
          </p:cNvPr>
          <p:cNvSpPr/>
          <p:nvPr/>
        </p:nvSpPr>
        <p:spPr>
          <a:xfrm flipH="1">
            <a:off x="5584311" y="3169764"/>
            <a:ext cx="92517" cy="150749"/>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51" name="Rectangle 50">
            <a:extLst>
              <a:ext uri="{FF2B5EF4-FFF2-40B4-BE49-F238E27FC236}">
                <a16:creationId xmlns:a16="http://schemas.microsoft.com/office/drawing/2014/main" id="{CF4B96BC-7396-4C41-95F7-1C77C394EC78}"/>
              </a:ext>
            </a:extLst>
          </p:cNvPr>
          <p:cNvSpPr/>
          <p:nvPr/>
        </p:nvSpPr>
        <p:spPr>
          <a:xfrm flipH="1">
            <a:off x="5578027" y="2335769"/>
            <a:ext cx="91737" cy="343544"/>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52" name="Rectangle 51">
            <a:extLst>
              <a:ext uri="{FF2B5EF4-FFF2-40B4-BE49-F238E27FC236}">
                <a16:creationId xmlns:a16="http://schemas.microsoft.com/office/drawing/2014/main" id="{9347167A-2ACD-45B8-82DA-8CA0F267BD1E}"/>
              </a:ext>
            </a:extLst>
          </p:cNvPr>
          <p:cNvSpPr/>
          <p:nvPr/>
        </p:nvSpPr>
        <p:spPr>
          <a:xfrm>
            <a:off x="4823225" y="2121394"/>
            <a:ext cx="605172" cy="63398"/>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53" name="Rectangle 52">
            <a:extLst>
              <a:ext uri="{FF2B5EF4-FFF2-40B4-BE49-F238E27FC236}">
                <a16:creationId xmlns:a16="http://schemas.microsoft.com/office/drawing/2014/main" id="{40E6423E-C043-4159-AF10-05AF5FEC2611}"/>
              </a:ext>
            </a:extLst>
          </p:cNvPr>
          <p:cNvSpPr/>
          <p:nvPr/>
        </p:nvSpPr>
        <p:spPr>
          <a:xfrm>
            <a:off x="4810440" y="1090438"/>
            <a:ext cx="76200" cy="1086945"/>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4" name="Rectangle 63">
            <a:extLst>
              <a:ext uri="{FF2B5EF4-FFF2-40B4-BE49-F238E27FC236}">
                <a16:creationId xmlns:a16="http://schemas.microsoft.com/office/drawing/2014/main" id="{B2640DEE-C523-4546-A14C-0330D478095F}"/>
              </a:ext>
            </a:extLst>
          </p:cNvPr>
          <p:cNvSpPr/>
          <p:nvPr/>
        </p:nvSpPr>
        <p:spPr>
          <a:xfrm>
            <a:off x="4534360" y="1087757"/>
            <a:ext cx="737929" cy="65252"/>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5" name="Rectangle 64">
            <a:extLst>
              <a:ext uri="{FF2B5EF4-FFF2-40B4-BE49-F238E27FC236}">
                <a16:creationId xmlns:a16="http://schemas.microsoft.com/office/drawing/2014/main" id="{31F5C8AC-E2BA-47C1-9749-8494850F9B15}"/>
              </a:ext>
            </a:extLst>
          </p:cNvPr>
          <p:cNvSpPr/>
          <p:nvPr/>
        </p:nvSpPr>
        <p:spPr>
          <a:xfrm>
            <a:off x="2845854" y="1087757"/>
            <a:ext cx="561940" cy="65252"/>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7" name="Rectangle 66">
            <a:extLst>
              <a:ext uri="{FF2B5EF4-FFF2-40B4-BE49-F238E27FC236}">
                <a16:creationId xmlns:a16="http://schemas.microsoft.com/office/drawing/2014/main" id="{E1D5B138-5369-46C3-B914-C9C15BE99315}"/>
              </a:ext>
            </a:extLst>
          </p:cNvPr>
          <p:cNvSpPr/>
          <p:nvPr/>
        </p:nvSpPr>
        <p:spPr>
          <a:xfrm>
            <a:off x="2840812" y="1100257"/>
            <a:ext cx="76201" cy="2591978"/>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9" name="Rectangle 68">
            <a:extLst>
              <a:ext uri="{FF2B5EF4-FFF2-40B4-BE49-F238E27FC236}">
                <a16:creationId xmlns:a16="http://schemas.microsoft.com/office/drawing/2014/main" id="{4FC0798C-2A0F-4649-AF5A-06A687088E58}"/>
              </a:ext>
            </a:extLst>
          </p:cNvPr>
          <p:cNvSpPr/>
          <p:nvPr/>
        </p:nvSpPr>
        <p:spPr>
          <a:xfrm>
            <a:off x="4045191" y="5813382"/>
            <a:ext cx="1370613" cy="76371"/>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2" name="Rectangle 71">
            <a:extLst>
              <a:ext uri="{FF2B5EF4-FFF2-40B4-BE49-F238E27FC236}">
                <a16:creationId xmlns:a16="http://schemas.microsoft.com/office/drawing/2014/main" id="{CECBF168-1682-4B53-B5E2-84F396A4EB42}"/>
              </a:ext>
            </a:extLst>
          </p:cNvPr>
          <p:cNvSpPr/>
          <p:nvPr/>
        </p:nvSpPr>
        <p:spPr>
          <a:xfrm flipH="1">
            <a:off x="5574048" y="2342555"/>
            <a:ext cx="91737" cy="343544"/>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1" name="Rectangle 80">
            <a:extLst>
              <a:ext uri="{FF2B5EF4-FFF2-40B4-BE49-F238E27FC236}">
                <a16:creationId xmlns:a16="http://schemas.microsoft.com/office/drawing/2014/main" id="{2A33B0A5-9B85-4526-A241-43937D2DFDFE}"/>
              </a:ext>
            </a:extLst>
          </p:cNvPr>
          <p:cNvSpPr/>
          <p:nvPr/>
        </p:nvSpPr>
        <p:spPr>
          <a:xfrm>
            <a:off x="5589191" y="5033861"/>
            <a:ext cx="74347" cy="598998"/>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2" name="Rectangle 81">
            <a:extLst>
              <a:ext uri="{FF2B5EF4-FFF2-40B4-BE49-F238E27FC236}">
                <a16:creationId xmlns:a16="http://schemas.microsoft.com/office/drawing/2014/main" id="{8CB884E7-38D3-4140-B734-BAD89E2ABF75}"/>
              </a:ext>
            </a:extLst>
          </p:cNvPr>
          <p:cNvSpPr/>
          <p:nvPr/>
        </p:nvSpPr>
        <p:spPr>
          <a:xfrm>
            <a:off x="5587305" y="4450520"/>
            <a:ext cx="78480" cy="120086"/>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3" name="Rectangle 82">
            <a:extLst>
              <a:ext uri="{FF2B5EF4-FFF2-40B4-BE49-F238E27FC236}">
                <a16:creationId xmlns:a16="http://schemas.microsoft.com/office/drawing/2014/main" id="{48BA711C-BD5F-426E-AD35-A9EA6C5F0C43}"/>
              </a:ext>
            </a:extLst>
          </p:cNvPr>
          <p:cNvSpPr/>
          <p:nvPr/>
        </p:nvSpPr>
        <p:spPr>
          <a:xfrm flipH="1">
            <a:off x="5594144" y="3798870"/>
            <a:ext cx="78479" cy="184743"/>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4" name="Rectangle 83">
            <a:extLst>
              <a:ext uri="{FF2B5EF4-FFF2-40B4-BE49-F238E27FC236}">
                <a16:creationId xmlns:a16="http://schemas.microsoft.com/office/drawing/2014/main" id="{972EA81F-89E9-4D1D-A2A6-6D8E0569A4C1}"/>
              </a:ext>
            </a:extLst>
          </p:cNvPr>
          <p:cNvSpPr/>
          <p:nvPr/>
        </p:nvSpPr>
        <p:spPr>
          <a:xfrm flipH="1">
            <a:off x="5580106" y="3168585"/>
            <a:ext cx="92517" cy="150749"/>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5" name="Rectangle 84">
            <a:extLst>
              <a:ext uri="{FF2B5EF4-FFF2-40B4-BE49-F238E27FC236}">
                <a16:creationId xmlns:a16="http://schemas.microsoft.com/office/drawing/2014/main" id="{0AF3A698-B64E-4DDB-83A5-20246F17A7A4}"/>
              </a:ext>
            </a:extLst>
          </p:cNvPr>
          <p:cNvSpPr/>
          <p:nvPr/>
        </p:nvSpPr>
        <p:spPr>
          <a:xfrm>
            <a:off x="4819020" y="2120215"/>
            <a:ext cx="605172" cy="63398"/>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6" name="Rectangle 85">
            <a:extLst>
              <a:ext uri="{FF2B5EF4-FFF2-40B4-BE49-F238E27FC236}">
                <a16:creationId xmlns:a16="http://schemas.microsoft.com/office/drawing/2014/main" id="{E357BFE3-ED01-4F38-8C34-C4D353F109C9}"/>
              </a:ext>
            </a:extLst>
          </p:cNvPr>
          <p:cNvSpPr/>
          <p:nvPr/>
        </p:nvSpPr>
        <p:spPr>
          <a:xfrm>
            <a:off x="4806235" y="1089259"/>
            <a:ext cx="76200" cy="1086945"/>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7" name="Rectangle 86">
            <a:extLst>
              <a:ext uri="{FF2B5EF4-FFF2-40B4-BE49-F238E27FC236}">
                <a16:creationId xmlns:a16="http://schemas.microsoft.com/office/drawing/2014/main" id="{448072A8-B88A-41CB-9A99-8C7F2BC9B675}"/>
              </a:ext>
            </a:extLst>
          </p:cNvPr>
          <p:cNvSpPr/>
          <p:nvPr/>
        </p:nvSpPr>
        <p:spPr>
          <a:xfrm>
            <a:off x="4530155" y="1086578"/>
            <a:ext cx="737929" cy="65252"/>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8" name="Rectangle 87">
            <a:extLst>
              <a:ext uri="{FF2B5EF4-FFF2-40B4-BE49-F238E27FC236}">
                <a16:creationId xmlns:a16="http://schemas.microsoft.com/office/drawing/2014/main" id="{1BBA35BE-53F2-4BE5-9D2B-2CEBDA748EF5}"/>
              </a:ext>
            </a:extLst>
          </p:cNvPr>
          <p:cNvSpPr/>
          <p:nvPr/>
        </p:nvSpPr>
        <p:spPr>
          <a:xfrm>
            <a:off x="2841649" y="1086578"/>
            <a:ext cx="561940" cy="65252"/>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9" name="Rectangle 88">
            <a:extLst>
              <a:ext uri="{FF2B5EF4-FFF2-40B4-BE49-F238E27FC236}">
                <a16:creationId xmlns:a16="http://schemas.microsoft.com/office/drawing/2014/main" id="{233FF75B-3E10-4DE5-92D5-C0E1535C7649}"/>
              </a:ext>
            </a:extLst>
          </p:cNvPr>
          <p:cNvSpPr/>
          <p:nvPr/>
        </p:nvSpPr>
        <p:spPr>
          <a:xfrm>
            <a:off x="2836607" y="1099078"/>
            <a:ext cx="76201" cy="2591978"/>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90" name="Rectangle 89">
            <a:extLst>
              <a:ext uri="{FF2B5EF4-FFF2-40B4-BE49-F238E27FC236}">
                <a16:creationId xmlns:a16="http://schemas.microsoft.com/office/drawing/2014/main" id="{0EB003E4-D40E-471D-B996-16F486754CC9}"/>
              </a:ext>
            </a:extLst>
          </p:cNvPr>
          <p:cNvSpPr/>
          <p:nvPr/>
        </p:nvSpPr>
        <p:spPr>
          <a:xfrm>
            <a:off x="4040986" y="5812203"/>
            <a:ext cx="1370613" cy="76371"/>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mc:AlternateContent xmlns:mc="http://schemas.openxmlformats.org/markup-compatibility/2006" xmlns:p14="http://schemas.microsoft.com/office/powerpoint/2010/main">
        <mc:Choice Requires="p14">
          <p:contentPart p14:bwMode="auto" r:id="rId5">
            <p14:nvContentPartPr>
              <p14:cNvPr id="19" name="Ink 18">
                <a:extLst>
                  <a:ext uri="{FF2B5EF4-FFF2-40B4-BE49-F238E27FC236}">
                    <a16:creationId xmlns:a16="http://schemas.microsoft.com/office/drawing/2014/main" id="{1A59226D-9B43-4002-A2C9-206592BC0226}"/>
                  </a:ext>
                </a:extLst>
              </p14:cNvPr>
              <p14:cNvContentPartPr/>
              <p14:nvPr/>
            </p14:nvContentPartPr>
            <p14:xfrm>
              <a:off x="2827032" y="2968802"/>
              <a:ext cx="136800" cy="13680"/>
            </p14:xfrm>
          </p:contentPart>
        </mc:Choice>
        <mc:Fallback xmlns="">
          <p:pic>
            <p:nvPicPr>
              <p:cNvPr id="19" name="Ink 18">
                <a:extLst>
                  <a:ext uri="{FF2B5EF4-FFF2-40B4-BE49-F238E27FC236}">
                    <a16:creationId xmlns:a16="http://schemas.microsoft.com/office/drawing/2014/main" id="{1A59226D-9B43-4002-A2C9-206592BC0226}"/>
                  </a:ext>
                </a:extLst>
              </p:cNvPr>
              <p:cNvPicPr/>
              <p:nvPr/>
            </p:nvPicPr>
            <p:blipFill>
              <a:blip r:embed="rId6"/>
              <a:stretch>
                <a:fillRect/>
              </a:stretch>
            </p:blipFill>
            <p:spPr>
              <a:xfrm>
                <a:off x="2822712" y="2964482"/>
                <a:ext cx="145440" cy="22320"/>
              </a:xfrm>
              <a:prstGeom prst="rect">
                <a:avLst/>
              </a:prstGeom>
            </p:spPr>
          </p:pic>
        </mc:Fallback>
      </mc:AlternateContent>
      <p:sp>
        <p:nvSpPr>
          <p:cNvPr id="91" name="TextBox 90">
            <a:extLst>
              <a:ext uri="{FF2B5EF4-FFF2-40B4-BE49-F238E27FC236}">
                <a16:creationId xmlns:a16="http://schemas.microsoft.com/office/drawing/2014/main" id="{096A9F62-A29E-4D43-BE82-B4D481D669D0}"/>
              </a:ext>
            </a:extLst>
          </p:cNvPr>
          <p:cNvSpPr txBox="1"/>
          <p:nvPr/>
        </p:nvSpPr>
        <p:spPr>
          <a:xfrm>
            <a:off x="6436109" y="2394756"/>
            <a:ext cx="3281746" cy="2246769"/>
          </a:xfrm>
          <a:prstGeom prst="rect">
            <a:avLst/>
          </a:prstGeom>
          <a:noFill/>
        </p:spPr>
        <p:txBody>
          <a:bodyPr wrap="square" rtlCol="0">
            <a:spAutoFit/>
          </a:bodyPr>
          <a:lstStyle/>
          <a:p>
            <a:r>
              <a:rPr lang="en-NZ" sz="1400" dirty="0"/>
              <a:t>For safety purposes the user will be prompted to confirm correct fitment of a cooler before proceeding to the cooling stage. </a:t>
            </a:r>
            <a:br>
              <a:rPr lang="en-NZ" sz="1400" dirty="0"/>
            </a:br>
            <a:r>
              <a:rPr lang="en-NZ" sz="1400" dirty="0"/>
              <a:t>If any option other than passive cooling is selected then the pump will then run to recirculate the wort. The system will then attempt to bring the wort to a user defined temperature, notifying the user once this occurs.</a:t>
            </a:r>
            <a:endParaRPr lang="en-NZ" sz="2000" dirty="0"/>
          </a:p>
        </p:txBody>
      </p:sp>
      <p:pic>
        <p:nvPicPr>
          <p:cNvPr id="99" name="Picture 98" descr="A picture containing screw&#10;&#10;Description automatically generated">
            <a:extLst>
              <a:ext uri="{FF2B5EF4-FFF2-40B4-BE49-F238E27FC236}">
                <a16:creationId xmlns:a16="http://schemas.microsoft.com/office/drawing/2014/main" id="{EDD715FA-8350-4670-B928-D1BB38E504C1}"/>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rot="16200000">
            <a:off x="7644174" y="691453"/>
            <a:ext cx="1519464" cy="1613496"/>
          </a:xfrm>
          <a:prstGeom prst="rect">
            <a:avLst/>
          </a:prstGeom>
        </p:spPr>
      </p:pic>
      <p:sp>
        <p:nvSpPr>
          <p:cNvPr id="100" name="Rectangle 99">
            <a:extLst>
              <a:ext uri="{FF2B5EF4-FFF2-40B4-BE49-F238E27FC236}">
                <a16:creationId xmlns:a16="http://schemas.microsoft.com/office/drawing/2014/main" id="{D73EC3C2-CC74-467F-8263-AA1BEE51DEBD}"/>
              </a:ext>
            </a:extLst>
          </p:cNvPr>
          <p:cNvSpPr/>
          <p:nvPr/>
        </p:nvSpPr>
        <p:spPr>
          <a:xfrm>
            <a:off x="5825113" y="2087960"/>
            <a:ext cx="1926610" cy="11002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02" name="Rectangle 101">
            <a:extLst>
              <a:ext uri="{FF2B5EF4-FFF2-40B4-BE49-F238E27FC236}">
                <a16:creationId xmlns:a16="http://schemas.microsoft.com/office/drawing/2014/main" id="{E58F4B2A-389C-494E-9819-FF8321E61916}"/>
              </a:ext>
            </a:extLst>
          </p:cNvPr>
          <p:cNvSpPr/>
          <p:nvPr/>
        </p:nvSpPr>
        <p:spPr>
          <a:xfrm>
            <a:off x="7022310" y="834980"/>
            <a:ext cx="727324" cy="10341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05" name="Rectangle 104">
            <a:extLst>
              <a:ext uri="{FF2B5EF4-FFF2-40B4-BE49-F238E27FC236}">
                <a16:creationId xmlns:a16="http://schemas.microsoft.com/office/drawing/2014/main" id="{4D8D2DB1-E22C-4480-9528-D05A1EF7891E}"/>
              </a:ext>
            </a:extLst>
          </p:cNvPr>
          <p:cNvSpPr/>
          <p:nvPr/>
        </p:nvSpPr>
        <p:spPr>
          <a:xfrm>
            <a:off x="7022310" y="825161"/>
            <a:ext cx="83102" cy="35638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07" name="Rectangle 106">
            <a:extLst>
              <a:ext uri="{FF2B5EF4-FFF2-40B4-BE49-F238E27FC236}">
                <a16:creationId xmlns:a16="http://schemas.microsoft.com/office/drawing/2014/main" id="{E356D23D-FE4B-42A5-A92D-28184891221A}"/>
              </a:ext>
            </a:extLst>
          </p:cNvPr>
          <p:cNvSpPr/>
          <p:nvPr/>
        </p:nvSpPr>
        <p:spPr>
          <a:xfrm>
            <a:off x="5512157" y="1101144"/>
            <a:ext cx="1587977" cy="76371"/>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08" name="Rectangle 107">
            <a:extLst>
              <a:ext uri="{FF2B5EF4-FFF2-40B4-BE49-F238E27FC236}">
                <a16:creationId xmlns:a16="http://schemas.microsoft.com/office/drawing/2014/main" id="{1A6C6AB5-A5A5-4863-AA4F-CD126B6DEAE3}"/>
              </a:ext>
            </a:extLst>
          </p:cNvPr>
          <p:cNvSpPr/>
          <p:nvPr/>
        </p:nvSpPr>
        <p:spPr>
          <a:xfrm>
            <a:off x="5827620" y="2112617"/>
            <a:ext cx="1941854" cy="77494"/>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09" name="Rectangle 108">
            <a:extLst>
              <a:ext uri="{FF2B5EF4-FFF2-40B4-BE49-F238E27FC236}">
                <a16:creationId xmlns:a16="http://schemas.microsoft.com/office/drawing/2014/main" id="{FE88C43B-BBEE-4502-AE01-89B030EDB47B}"/>
              </a:ext>
            </a:extLst>
          </p:cNvPr>
          <p:cNvSpPr/>
          <p:nvPr/>
        </p:nvSpPr>
        <p:spPr>
          <a:xfrm>
            <a:off x="7024818" y="842908"/>
            <a:ext cx="744656" cy="78339"/>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10" name="Rectangle 109">
            <a:extLst>
              <a:ext uri="{FF2B5EF4-FFF2-40B4-BE49-F238E27FC236}">
                <a16:creationId xmlns:a16="http://schemas.microsoft.com/office/drawing/2014/main" id="{660DD35B-5E16-4409-8F38-4EE5F1BCA9BF}"/>
              </a:ext>
            </a:extLst>
          </p:cNvPr>
          <p:cNvSpPr/>
          <p:nvPr/>
        </p:nvSpPr>
        <p:spPr>
          <a:xfrm>
            <a:off x="7024818" y="833089"/>
            <a:ext cx="83102" cy="356389"/>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1" name="TextBox 70">
            <a:extLst>
              <a:ext uri="{FF2B5EF4-FFF2-40B4-BE49-F238E27FC236}">
                <a16:creationId xmlns:a16="http://schemas.microsoft.com/office/drawing/2014/main" id="{660FEE5D-97C9-4CA3-B2FA-96F8849D75C6}"/>
              </a:ext>
            </a:extLst>
          </p:cNvPr>
          <p:cNvSpPr txBox="1"/>
          <p:nvPr/>
        </p:nvSpPr>
        <p:spPr>
          <a:xfrm>
            <a:off x="6438742" y="2378259"/>
            <a:ext cx="3281746" cy="2554545"/>
          </a:xfrm>
          <a:prstGeom prst="rect">
            <a:avLst/>
          </a:prstGeom>
          <a:noFill/>
        </p:spPr>
        <p:txBody>
          <a:bodyPr wrap="square" rtlCol="0">
            <a:spAutoFit/>
          </a:bodyPr>
          <a:lstStyle/>
          <a:p>
            <a:r>
              <a:rPr lang="en-NZ" sz="1600" dirty="0"/>
              <a:t>Multiple options exist for cooling the wort depending on the users equipment and preference. The wort can be cooled by connecting an external cooler (Immersion *shown above*, counterflow or plate chillers) in place of the mash tun, internally by a counterflow chiller or transferred hot to the fermenter and cooled passively.</a:t>
            </a:r>
            <a:endParaRPr lang="en-NZ" sz="2400" dirty="0"/>
          </a:p>
        </p:txBody>
      </p:sp>
      <p:sp>
        <p:nvSpPr>
          <p:cNvPr id="74" name="TextBox 73">
            <a:extLst>
              <a:ext uri="{FF2B5EF4-FFF2-40B4-BE49-F238E27FC236}">
                <a16:creationId xmlns:a16="http://schemas.microsoft.com/office/drawing/2014/main" id="{F7B1D32D-ADFB-4647-B22A-7C84B2FDD08E}"/>
              </a:ext>
            </a:extLst>
          </p:cNvPr>
          <p:cNvSpPr txBox="1"/>
          <p:nvPr/>
        </p:nvSpPr>
        <p:spPr>
          <a:xfrm>
            <a:off x="6425062" y="2342555"/>
            <a:ext cx="3281746" cy="2308324"/>
          </a:xfrm>
          <a:prstGeom prst="rect">
            <a:avLst/>
          </a:prstGeom>
          <a:noFill/>
        </p:spPr>
        <p:txBody>
          <a:bodyPr wrap="square" rtlCol="0">
            <a:spAutoFit/>
          </a:bodyPr>
          <a:lstStyle/>
          <a:p>
            <a:r>
              <a:rPr lang="en-NZ" sz="1600" dirty="0"/>
              <a:t>If this temperature is unable to be reached e.g. the cooling water used is at a higher temperature than the target cooling temperature. Then the user will be notified that the cooling process has stalled. They can either select to finish the process there, or adjust the temperature of the cooling water and continue the process.</a:t>
            </a:r>
            <a:endParaRPr lang="en-NZ" sz="2400" dirty="0"/>
          </a:p>
        </p:txBody>
      </p:sp>
    </p:spTree>
    <p:extLst>
      <p:ext uri="{BB962C8B-B14F-4D97-AF65-F5344CB8AC3E}">
        <p14:creationId xmlns:p14="http://schemas.microsoft.com/office/powerpoint/2010/main" val="8901186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71"/>
                                        </p:tgtEl>
                                        <p:attrNameLst>
                                          <p:attrName>style.visibility</p:attrName>
                                        </p:attrNameLst>
                                      </p:cBhvr>
                                      <p:to>
                                        <p:strVal val="hidden"/>
                                      </p:to>
                                    </p:set>
                                  </p:childTnLst>
                                </p:cTn>
                              </p:par>
                              <p:par>
                                <p:cTn id="7" presetID="1" presetClass="entr" presetSubtype="0" fill="hold" grpId="0" nodeType="withEffect">
                                  <p:stCondLst>
                                    <p:cond delay="0"/>
                                  </p:stCondLst>
                                  <p:childTnLst>
                                    <p:set>
                                      <p:cBhvr>
                                        <p:cTn id="8" dur="1" fill="hold">
                                          <p:stCondLst>
                                            <p:cond delay="0"/>
                                          </p:stCondLst>
                                        </p:cTn>
                                        <p:tgtEl>
                                          <p:spTgt spid="9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4"/>
                                        </p:tgtEl>
                                        <p:attrNameLst>
                                          <p:attrName>style.visibility</p:attrName>
                                        </p:attrNameLst>
                                      </p:cBhvr>
                                      <p:to>
                                        <p:strVal val="visible"/>
                                      </p:to>
                                    </p:set>
                                  </p:childTnLst>
                                </p:cTn>
                              </p:par>
                              <p:par>
                                <p:cTn id="13" presetID="1" presetClass="exit" presetSubtype="0" fill="hold" grpId="1" nodeType="withEffect">
                                  <p:stCondLst>
                                    <p:cond delay="0"/>
                                  </p:stCondLst>
                                  <p:childTnLst>
                                    <p:set>
                                      <p:cBhvr>
                                        <p:cTn id="14" dur="1" fill="hold">
                                          <p:stCondLst>
                                            <p:cond delay="0"/>
                                          </p:stCondLst>
                                        </p:cTn>
                                        <p:tgtEl>
                                          <p:spTgt spid="9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 grpId="0"/>
      <p:bldP spid="91" grpId="1"/>
      <p:bldP spid="71" grpId="0"/>
      <p:bldP spid="7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642D08F8855D84AA3323B5B6131C1C5" ma:contentTypeVersion="10" ma:contentTypeDescription="Create a new document." ma:contentTypeScope="" ma:versionID="50d9ff4e9688db328707361680d34982">
  <xsd:schema xmlns:xsd="http://www.w3.org/2001/XMLSchema" xmlns:xs="http://www.w3.org/2001/XMLSchema" xmlns:p="http://schemas.microsoft.com/office/2006/metadata/properties" xmlns:ns2="58bfcc0d-cf15-4f27-8771-949d83224519" targetNamespace="http://schemas.microsoft.com/office/2006/metadata/properties" ma:root="true" ma:fieldsID="c03fdb18aaf7446f4f149df131d7e555" ns2:_="">
    <xsd:import namespace="58bfcc0d-cf15-4f27-8771-949d8322451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8bfcc0d-cf15-4f27-8771-949d8322451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LengthInSeconds" ma:index="17"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3F207E4-AA56-42CC-8A16-9C546FA36B1F}"/>
</file>

<file path=customXml/itemProps2.xml><?xml version="1.0" encoding="utf-8"?>
<ds:datastoreItem xmlns:ds="http://schemas.openxmlformats.org/officeDocument/2006/customXml" ds:itemID="{5394C217-9BEE-4BE2-9568-AF3210449FE3}">
  <ds:schemaRefs>
    <ds:schemaRef ds:uri="http://schemas.microsoft.com/sharepoint/v3/contenttype/forms"/>
  </ds:schemaRefs>
</ds:datastoreItem>
</file>

<file path=customXml/itemProps3.xml><?xml version="1.0" encoding="utf-8"?>
<ds:datastoreItem xmlns:ds="http://schemas.openxmlformats.org/officeDocument/2006/customXml" ds:itemID="{45940B94-EECF-4710-8828-03AEEE6D9327}">
  <ds:schemaRefs>
    <ds:schemaRef ds:uri="http://purl.org/dc/elements/1.1/"/>
    <ds:schemaRef ds:uri="http://schemas.microsoft.com/office/2006/documentManagement/types"/>
    <ds:schemaRef ds:uri="http://purl.org/dc/dcmitype/"/>
    <ds:schemaRef ds:uri="http://www.w3.org/XML/1998/namespace"/>
    <ds:schemaRef ds:uri="58bfcc0d-cf15-4f27-8771-949d83224519"/>
    <ds:schemaRef ds:uri="http://purl.org/dc/terms/"/>
    <ds:schemaRef ds:uri="http://schemas.microsoft.com/office/infopath/2007/PartnerControls"/>
    <ds:schemaRef ds:uri="http://schemas.openxmlformats.org/package/2006/metadata/core-propertie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89</TotalTime>
  <Words>1962</Words>
  <Application>Microsoft Office PowerPoint</Application>
  <PresentationFormat>Widescreen</PresentationFormat>
  <Paragraphs>525</Paragraphs>
  <Slides>14</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Calibri Light</vt:lpstr>
      <vt:lpstr>Segoe UI Emoji</vt:lpstr>
      <vt:lpstr>Times New Roman</vt:lpstr>
      <vt:lpstr>Office Theme</vt:lpstr>
      <vt:lpstr>Brew Buddy</vt:lpstr>
      <vt:lpstr>Market Research</vt:lpstr>
      <vt:lpstr>Project Method and Plan</vt:lpstr>
      <vt:lpstr>System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Current Project Status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sam ward</dc:creator>
  <cp:lastModifiedBy>Sam Ward</cp:lastModifiedBy>
  <cp:revision>3</cp:revision>
  <dcterms:created xsi:type="dcterms:W3CDTF">2021-05-27T16:35:06Z</dcterms:created>
  <dcterms:modified xsi:type="dcterms:W3CDTF">2021-05-27T23:46:14Z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0x0101001642D08F8855D84AA3323B5B6131C1C5</vt:lpwstr>
  </property>
</Properties>
</file>